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slides/slide9.xml" ContentType="application/vnd.openxmlformats-officedocument.presentationml.slide+xml"/>
  <Override PartName="/ppt/slides/slide18.xml" ContentType="application/vnd.openxmlformats-officedocument.presentationml.slide+xml"/>
  <Override PartName="/ppt/slides/slide16.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7.xml" ContentType="application/vnd.openxmlformats-officedocument.presentationml.slide+xml"/>
  <Override PartName="/ppt/slides/slide10.xml" ContentType="application/vnd.openxmlformats-officedocument.presentationml.slide+xml"/>
  <Override PartName="/ppt/presentation.xml" ContentType="application/vnd.openxmlformats-officedocument.presentationml.presentation.main+xml"/>
  <Override PartName="/ppt/slides/slide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1.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7.xml" ContentType="application/vnd.openxmlformats-officedocument.presentationml.slide+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16.xml" ContentType="application/vnd.openxmlformats-officedocument.presentationml.slideMaster+xml"/>
  <Override PartName="/ppt/slideMasters/slideMaster15.xml" ContentType="application/vnd.openxmlformats-officedocument.presentationml.slideMaster+xml"/>
  <Override PartName="/ppt/slideMasters/slideMaster14.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20.xml" ContentType="application/vnd.openxmlformats-officedocument.presentationml.slideMaster+xml"/>
  <Override PartName="/ppt/slideMasters/slideMaster6.xml" ContentType="application/vnd.openxmlformats-officedocument.presentationml.slideMaster+xml"/>
  <Override PartName="/ppt/slideMasters/slideMaster5.xml" ContentType="application/vnd.openxmlformats-officedocument.presentationml.slideMaster+xml"/>
  <Override PartName="/ppt/slideMasters/slideMaster4.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21.xml" ContentType="application/vnd.openxmlformats-officedocument.presentationml.slideMaster+xml"/>
  <Override PartName="/ppt/notesSlides/notesSlide5.xml" ContentType="application/vnd.openxmlformats-officedocument.presentationml.notesSlide+xml"/>
  <Override PartName="/ppt/slideMasters/slideMaster23.xml" ContentType="application/vnd.openxmlformats-officedocument.presentationml.slideMaster+xml"/>
  <Override PartName="/ppt/slideLayouts/slideLayout116.xml" ContentType="application/vnd.openxmlformats-officedocument.presentationml.slideLayout+xml"/>
  <Override PartName="/ppt/slideLayouts/slideLayout115.xml" ContentType="application/vnd.openxmlformats-officedocument.presentationml.slideLayout+xml"/>
  <Override PartName="/ppt/slideLayouts/slideLayout22.xml" ContentType="application/vnd.openxmlformats-officedocument.presentationml.slideLayout+xml"/>
  <Override PartName="/ppt/slideLayouts/slideLayout114.xml" ContentType="application/vnd.openxmlformats-officedocument.presentationml.slideLayout+xml"/>
  <Override PartName="/ppt/slideLayouts/slideLayout113.xml" ContentType="application/vnd.openxmlformats-officedocument.presentationml.slideLayout+xml"/>
  <Override PartName="/ppt/slideLayouts/slideLayout112.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4.xml" ContentType="application/vnd.openxmlformats-officedocument.presentationml.slideLayout+xml"/>
  <Override PartName="/ppt/slideLayouts/slideLayout123.xml" ContentType="application/vnd.openxmlformats-officedocument.presentationml.slideLayout+xml"/>
  <Override PartName="/ppt/slideLayouts/slideLayout122.xml" ContentType="application/vnd.openxmlformats-officedocument.presentationml.slideLayout+xml"/>
  <Override PartName="/ppt/slideLayouts/slideLayout121.xml" ContentType="application/vnd.openxmlformats-officedocument.presentationml.slideLayout+xml"/>
  <Override PartName="/ppt/slideLayouts/slideLayout120.xml" ContentType="application/vnd.openxmlformats-officedocument.presentationml.slideLayout+xml"/>
  <Override PartName="/ppt/slideLayouts/slideLayout21.xml" ContentType="application/vnd.openxmlformats-officedocument.presentationml.slideLayout+xml"/>
  <Override PartName="/ppt/slideLayouts/slideLayout111.xml" ContentType="application/vnd.openxmlformats-officedocument.presentationml.slideLayout+xml"/>
  <Override PartName="/ppt/slideLayouts/slideLayout110.xml" ContentType="application/vnd.openxmlformats-officedocument.presentationml.slideLayout+xml"/>
  <Override PartName="/ppt/slideLayouts/slideLayout109.xml" ContentType="application/vnd.openxmlformats-officedocument.presentationml.slideLayout+xml"/>
  <Override PartName="/ppt/slideLayouts/slideLayout100.xml" ContentType="application/vnd.openxmlformats-officedocument.presentationml.slideLayout+xml"/>
  <Override PartName="/ppt/slideLayouts/slideLayout99.xml" ContentType="application/vnd.openxmlformats-officedocument.presentationml.slideLayout+xml"/>
  <Override PartName="/ppt/slideLayouts/slideLayout98.xml" ContentType="application/vnd.openxmlformats-officedocument.presentationml.slideLayout+xml"/>
  <Override PartName="/ppt/slideLayouts/slideLayout97.xml" ContentType="application/vnd.openxmlformats-officedocument.presentationml.slideLayout+xml"/>
  <Override PartName="/ppt/slideLayouts/slideLayout96.xml" ContentType="application/vnd.openxmlformats-officedocument.presentationml.slideLayout+xml"/>
  <Override PartName="/ppt/slideLayouts/slideLayout95.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23.xml" ContentType="application/vnd.openxmlformats-officedocument.presentationml.slideLayout+xml"/>
  <Override PartName="/ppt/slideLayouts/slideLayout108.xml" ContentType="application/vnd.openxmlformats-officedocument.presentationml.slideLayout+xml"/>
  <Override PartName="/ppt/slideLayouts/slideLayout107.xml" ContentType="application/vnd.openxmlformats-officedocument.presentationml.slideLayout+xml"/>
  <Override PartName="/ppt/slideLayouts/slideLayout106.xml" ContentType="application/vnd.openxmlformats-officedocument.presentationml.slideLayout+xml"/>
  <Override PartName="/ppt/slideLayouts/slideLayout105.xml" ContentType="application/vnd.openxmlformats-officedocument.presentationml.slideLayout+xml"/>
  <Override PartName="/ppt/slideLayouts/slideLayout10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47.xml" ContentType="application/vnd.openxmlformats-officedocument.presentationml.slideLayout+xml"/>
  <Override PartName="/ppt/slideLayouts/slideLayout146.xml" ContentType="application/vnd.openxmlformats-officedocument.presentationml.slideLayout+xml"/>
  <Override PartName="/ppt/slideLayouts/slideLayout145.xml" ContentType="application/vnd.openxmlformats-officedocument.presentationml.slideLayout+xml"/>
  <Override PartName="/ppt/slideLayouts/slideLayout144.xml" ContentType="application/vnd.openxmlformats-officedocument.presentationml.slideLayout+xml"/>
  <Override PartName="/ppt/slideLayouts/slideLayout143.xml" ContentType="application/vnd.openxmlformats-officedocument.presentationml.slideLayout+xml"/>
  <Override PartName="/ppt/slideLayouts/slideLayout142.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5.xml" ContentType="application/vnd.openxmlformats-officedocument.presentationml.slideLayout+xml"/>
  <Override PartName="/ppt/slideLayouts/slideLayout154.xml" ContentType="application/vnd.openxmlformats-officedocument.presentationml.slideLayout+xml"/>
  <Override PartName="/ppt/slideLayouts/slideLayout153.xml" ContentType="application/vnd.openxmlformats-officedocument.presentationml.slideLayout+xml"/>
  <Override PartName="/ppt/slideLayouts/slideLayout17.xml" ContentType="application/vnd.openxmlformats-officedocument.presentationml.slideLayout+xml"/>
  <Override PartName="/ppt/slideLayouts/slideLayout152.xml" ContentType="application/vnd.openxmlformats-officedocument.presentationml.slideLayout+xml"/>
  <Override PartName="/ppt/slideLayouts/slideLayout151.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141.xml" ContentType="application/vnd.openxmlformats-officedocument.presentationml.slideLayout+xml"/>
  <Override PartName="/ppt/slideLayouts/slideLayout132.xml" ContentType="application/vnd.openxmlformats-officedocument.presentationml.slideLayout+xml"/>
  <Override PartName="/ppt/slideLayouts/slideLayout131.xml" ContentType="application/vnd.openxmlformats-officedocument.presentationml.slideLayout+xml"/>
  <Override PartName="/ppt/slideLayouts/slideLayout20.xml" ContentType="application/vnd.openxmlformats-officedocument.presentationml.slideLayout+xml"/>
  <Override PartName="/ppt/slideLayouts/slideLayout130.xml" ContentType="application/vnd.openxmlformats-officedocument.presentationml.slideLayout+xml"/>
  <Override PartName="/ppt/slideLayouts/slideLayout129.xml" ContentType="application/vnd.openxmlformats-officedocument.presentationml.slideLayout+xml"/>
  <Override PartName="/ppt/slideLayouts/slideLayout128.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40.xml" ContentType="application/vnd.openxmlformats-officedocument.presentationml.slideLayout+xml"/>
  <Override PartName="/ppt/slideLayouts/slideLayout139.xml" ContentType="application/vnd.openxmlformats-officedocument.presentationml.slideLayout+xml"/>
  <Override PartName="/ppt/slideLayouts/slideLayout138.xml" ContentType="application/vnd.openxmlformats-officedocument.presentationml.slideLayout+xml"/>
  <Override PartName="/ppt/slideLayouts/slideLayout137.xml" ContentType="application/vnd.openxmlformats-officedocument.presentationml.slideLayout+xml"/>
  <Override PartName="/ppt/slideLayouts/slideLayout136.xml" ContentType="application/vnd.openxmlformats-officedocument.presentationml.slideLayout+xml"/>
  <Override PartName="/ppt/slideLayouts/slideLayout24.xml" ContentType="application/vnd.openxmlformats-officedocument.presentationml.slideLayout+xml"/>
  <Override PartName="/ppt/slideLayouts/slideLayout94.xml" ContentType="application/vnd.openxmlformats-officedocument.presentationml.slideLayout+xml"/>
  <Override PartName="/ppt/slideLayouts/slideLayout93.xml" ContentType="application/vnd.openxmlformats-officedocument.presentationml.slideLayout+xml"/>
  <Override PartName="/ppt/slideLayouts/slideLayout50.xml" ContentType="application/vnd.openxmlformats-officedocument.presentationml.slideLayout+xml"/>
  <Override PartName="/ppt/slideLayouts/slideLayout49.xml" ContentType="application/vnd.openxmlformats-officedocument.presentationml.slideLayout+xml"/>
  <Override PartName="/ppt/slideLayouts/slideLayout48.xml" ContentType="application/vnd.openxmlformats-officedocument.presentationml.slideLayout+xml"/>
  <Override PartName="/ppt/slideLayouts/slideLayout27.xml" ContentType="application/vnd.openxmlformats-officedocument.presentationml.slideLayout+xml"/>
  <Override PartName="/ppt/slideLayouts/slideLayout47.xml" ContentType="application/vnd.openxmlformats-officedocument.presentationml.slideLayout+xml"/>
  <Override PartName="/ppt/slideLayouts/slideLayout46.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26.xml" ContentType="application/vnd.openxmlformats-officedocument.presentationml.slideLayout+xml"/>
  <Override PartName="/ppt/slideLayouts/slideLayout58.xml" ContentType="application/vnd.openxmlformats-officedocument.presentationml.slideLayout+xml"/>
  <Override PartName="/ppt/slideLayouts/slideLayout57.xml" ContentType="application/vnd.openxmlformats-officedocument.presentationml.slideLayout+xml"/>
  <Override PartName="/ppt/slideLayouts/slideLayout56.xml" ContentType="application/vnd.openxmlformats-officedocument.presentationml.slideLayout+xml"/>
  <Override PartName="/ppt/slideLayouts/slideLayout55.xml" ContentType="application/vnd.openxmlformats-officedocument.presentationml.slideLayout+xml"/>
  <Override PartName="/ppt/slideLayouts/slideLayout54.xml" ContentType="application/vnd.openxmlformats-officedocument.presentationml.slideLayout+xml"/>
  <Override PartName="/ppt/slideLayouts/slideLayout45.xml" ContentType="application/vnd.openxmlformats-officedocument.presentationml.slideLayout+xml"/>
  <Override PartName="/ppt/slideLayouts/slideLayout44.xml" ContentType="application/vnd.openxmlformats-officedocument.presentationml.slideLayout+xml"/>
  <Override PartName="/ppt/slideLayouts/slideLayout43.xml" ContentType="application/vnd.openxmlformats-officedocument.presentationml.slideLayout+xml"/>
  <Override PartName="/ppt/slideLayouts/slideLayout35.xml" ContentType="application/vnd.openxmlformats-officedocument.presentationml.slideLayout+xml"/>
  <Override PartName="/ppt/slideLayouts/slideLayout34.xml" ContentType="application/vnd.openxmlformats-officedocument.presentationml.slideLayout+xml"/>
  <Override PartName="/ppt/slideLayouts/slideLayout33.xml" ContentType="application/vnd.openxmlformats-officedocument.presentationml.slideLayout+xml"/>
  <Override PartName="/ppt/slideLayouts/slideLayout32.xml" ContentType="application/vnd.openxmlformats-officedocument.presentationml.slideLayout+xml"/>
  <Override PartName="/ppt/slideLayouts/slideLayout31.xml" ContentType="application/vnd.openxmlformats-officedocument.presentationml.slideLayout+xml"/>
  <Override PartName="/ppt/slideLayouts/slideLayout30.xml" ContentType="application/vnd.openxmlformats-officedocument.presentationml.slideLayout+xml"/>
  <Override PartName="/ppt/slideLayouts/slideLayout36.xml" ContentType="application/vnd.openxmlformats-officedocument.presentationml.slideLayout+xml"/>
  <Override PartName="/ppt/slideLayouts/slideLayout28.xml" ContentType="application/vnd.openxmlformats-officedocument.presentationml.slideLayout+xml"/>
  <Override PartName="/ppt/slideLayouts/slideLayout37.xml" ContentType="application/vnd.openxmlformats-officedocument.presentationml.slideLayout+xml"/>
  <Override PartName="/ppt/slideLayouts/slideLayout42.xml" ContentType="application/vnd.openxmlformats-officedocument.presentationml.slideLayout+xml"/>
  <Override PartName="/ppt/slideLayouts/slideLayout41.xml" ContentType="application/vnd.openxmlformats-officedocument.presentationml.slideLayout+xml"/>
  <Override PartName="/ppt/slideLayouts/slideLayout40.xml" ContentType="application/vnd.openxmlformats-officedocument.presentationml.slideLayout+xml"/>
  <Override PartName="/ppt/slideLayouts/slideLayout39.xml" ContentType="application/vnd.openxmlformats-officedocument.presentationml.slideLayout+xml"/>
  <Override PartName="/ppt/slideLayouts/slideLayout3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25.xml" ContentType="application/vnd.openxmlformats-officedocument.presentationml.slideLayout+xml"/>
  <Override PartName="/ppt/slideLayouts/slideLayout83.xml" ContentType="application/vnd.openxmlformats-officedocument.presentationml.slideLayout+xml"/>
  <Override PartName="/ppt/slideLayouts/slideLayout82.xml" ContentType="application/vnd.openxmlformats-officedocument.presentationml.slideLayout+xml"/>
  <Override PartName="/ppt/slideLayouts/slideLayout81.xml" ContentType="application/vnd.openxmlformats-officedocument.presentationml.slideLayout+xml"/>
  <Override PartName="/ppt/slideLayouts/slideLayout80.xml" ContentType="application/vnd.openxmlformats-officedocument.presentationml.slideLayout+xml"/>
  <Override PartName="/ppt/slideLayouts/slideLayout79.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92.xml" ContentType="application/vnd.openxmlformats-officedocument.presentationml.slideLayout+xml"/>
  <Override PartName="/ppt/slideLayouts/slideLayout91.xml" ContentType="application/vnd.openxmlformats-officedocument.presentationml.slideLayout+xml"/>
  <Override PartName="/ppt/slideLayouts/slideLayout90.xml" ContentType="application/vnd.openxmlformats-officedocument.presentationml.slideLayout+xml"/>
  <Override PartName="/ppt/slideLayouts/slideLayout89.xml" ContentType="application/vnd.openxmlformats-officedocument.presentationml.slideLayout+xml"/>
  <Override PartName="/ppt/slideLayouts/slideLayout88.xml" ContentType="application/vnd.openxmlformats-officedocument.presentationml.slideLayout+xml"/>
  <Override PartName="/ppt/slideLayouts/slideLayout87.xml" ContentType="application/vnd.openxmlformats-officedocument.presentationml.slideLayout+xml"/>
  <Override PartName="/ppt/slideLayouts/slideLayout78.xml" ContentType="application/vnd.openxmlformats-officedocument.presentationml.slideLayout+xml"/>
  <Override PartName="/ppt/slideLayouts/slideLayout77.xml" ContentType="application/vnd.openxmlformats-officedocument.presentationml.slideLayout+xml"/>
  <Override PartName="/ppt/slideLayouts/slideLayout76.xml" ContentType="application/vnd.openxmlformats-officedocument.presentationml.slideLayout+xml"/>
  <Override PartName="/ppt/slideLayouts/slideLayout67.xml" ContentType="application/vnd.openxmlformats-officedocument.presentationml.slideLayout+xml"/>
  <Override PartName="/ppt/slideLayouts/slideLayout66.xml" ContentType="application/vnd.openxmlformats-officedocument.presentationml.slideLayout+xml"/>
  <Override PartName="/ppt/slideLayouts/slideLayout65.xml" ContentType="application/vnd.openxmlformats-officedocument.presentationml.slideLayout+xml"/>
  <Override PartName="/ppt/slideLayouts/slideLayout64.xml" ContentType="application/vnd.openxmlformats-officedocument.presentationml.slideLayout+xml"/>
  <Override PartName="/ppt/slideLayouts/slideLayout63.xml" ContentType="application/vnd.openxmlformats-officedocument.presentationml.slideLayout+xml"/>
  <Override PartName="/ppt/slideLayouts/slideLayout62.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5.xml" ContentType="application/vnd.openxmlformats-officedocument.presentationml.slideLayout+xml"/>
  <Override PartName="/ppt/slideLayouts/slideLayout74.xml" ContentType="application/vnd.openxmlformats-officedocument.presentationml.slideLayout+xml"/>
  <Override PartName="/ppt/slideLayouts/slideLayout73.xml" ContentType="application/vnd.openxmlformats-officedocument.presentationml.slideLayout+xml"/>
  <Override PartName="/ppt/slideLayouts/slideLayout72.xml" ContentType="application/vnd.openxmlformats-officedocument.presentationml.slideLayout+xml"/>
  <Override PartName="/ppt/slideLayouts/slideLayout71.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242.xml" ContentType="application/vnd.openxmlformats-officedocument.presentationml.slideLayout+xml"/>
  <Override PartName="/ppt/slideLayouts/slideLayout241.xml" ContentType="application/vnd.openxmlformats-officedocument.presentationml.slideLayout+xml"/>
  <Override PartName="/ppt/slideLayouts/slideLayout240.xml" ContentType="application/vnd.openxmlformats-officedocument.presentationml.slideLayout+xml"/>
  <Override PartName="/ppt/slideLayouts/slideLayout239.xml" ContentType="application/vnd.openxmlformats-officedocument.presentationml.slideLayout+xml"/>
  <Override PartName="/ppt/slideLayouts/slideLayout238.xml" ContentType="application/vnd.openxmlformats-officedocument.presentationml.slideLayout+xml"/>
  <Override PartName="/ppt/slideLayouts/slideLayout237.xml" ContentType="application/vnd.openxmlformats-officedocument.presentationml.slideLayout+xml"/>
  <Override PartName="/ppt/slideLayouts/slideLayout243.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248.xml" ContentType="application/vnd.openxmlformats-officedocument.presentationml.slideLayout+xml"/>
  <Override PartName="/ppt/slideLayouts/slideLayout247.xml" ContentType="application/vnd.openxmlformats-officedocument.presentationml.slideLayout+xml"/>
  <Override PartName="/ppt/slideLayouts/slideLayout9.xml" ContentType="application/vnd.openxmlformats-officedocument.presentationml.slideLayout+xml"/>
  <Override PartName="/ppt/slideLayouts/slideLayout246.xml" ContentType="application/vnd.openxmlformats-officedocument.presentationml.slideLayout+xml"/>
  <Override PartName="/ppt/slideLayouts/slideLayout245.xml" ContentType="application/vnd.openxmlformats-officedocument.presentationml.slideLayout+xml"/>
  <Override PartName="/ppt/slideLayouts/slideLayout244.xml" ContentType="application/vnd.openxmlformats-officedocument.presentationml.slideLayout+xml"/>
  <Override PartName="/ppt/slideLayouts/slideLayout236.xml" ContentType="application/vnd.openxmlformats-officedocument.presentationml.slideLayout+xml"/>
  <Override PartName="/ppt/slideLayouts/slideLayout12.xml" ContentType="application/vnd.openxmlformats-officedocument.presentationml.slideLayout+xml"/>
  <Override PartName="/ppt/slideLayouts/slideLayout235.xml" ContentType="application/vnd.openxmlformats-officedocument.presentationml.slideLayout+xml"/>
  <Override PartName="/ppt/slideLayouts/slideLayout226.xml" ContentType="application/vnd.openxmlformats-officedocument.presentationml.slideLayout+xml"/>
  <Override PartName="/ppt/slideLayouts/slideLayout225.xml" ContentType="application/vnd.openxmlformats-officedocument.presentationml.slideLayout+xml"/>
  <Override PartName="/ppt/slideLayouts/slideLayout224.xml" ContentType="application/vnd.openxmlformats-officedocument.presentationml.slideLayout+xml"/>
  <Override PartName="/ppt/slideLayouts/slideLayout223.xml" ContentType="application/vnd.openxmlformats-officedocument.presentationml.slideLayout+xml"/>
  <Override PartName="/ppt/slideLayouts/slideLayout29.xml" ContentType="application/vnd.openxmlformats-officedocument.presentationml.slideLayout+xml"/>
  <Override PartName="/ppt/slideLayouts/slideLayout13.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4.xml" ContentType="application/vnd.openxmlformats-officedocument.presentationml.slideLayout+xml"/>
  <Override PartName="/ppt/slideLayouts/slideLayout233.xml" ContentType="application/vnd.openxmlformats-officedocument.presentationml.slideLayout+xml"/>
  <Override PartName="/ppt/slideLayouts/slideLayout232.xml" ContentType="application/vnd.openxmlformats-officedocument.presentationml.slideLayout+xml"/>
  <Override PartName="/ppt/slideLayouts/slideLayout231.xml" ContentType="application/vnd.openxmlformats-officedocument.presentationml.slideLayout+xml"/>
  <Override PartName="/ppt/slideLayouts/slideLayout230.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268.xml" ContentType="application/vnd.openxmlformats-officedocument.presentationml.slideLayout+xml"/>
  <Override PartName="/ppt/slideLayouts/slideLayout2.xml" ContentType="application/vnd.openxmlformats-officedocument.presentationml.slideLayout+xml"/>
  <Override PartName="/ppt/notesSlides/notesSlide1.xml" ContentType="application/vnd.openxmlformats-officedocument.presentationml.notesSlide+xml"/>
  <Override PartName="/ppt/slideLayouts/slideLayout1.xml" ContentType="application/vnd.openxmlformats-officedocument.presentationml.slideLayout+xml"/>
  <Override PartName="/ppt/slideMasters/slideMaster22.xml" ContentType="application/vnd.openxmlformats-officedocument.presentationml.slideMaster+xml"/>
  <Override PartName="/ppt/slideMasters/slideMaster1.xml" ContentType="application/vnd.openxmlformats-officedocument.presentationml.slideMaster+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slideLayouts/slideLayout267.xml" ContentType="application/vnd.openxmlformats-officedocument.presentationml.slideLayout+xml"/>
  <Override PartName="/ppt/slideLayouts/slideLayout266.xml" ContentType="application/vnd.openxmlformats-officedocument.presentationml.slideLayout+xml"/>
  <Override PartName="/ppt/slideLayouts/slideLayout265.xml" ContentType="application/vnd.openxmlformats-officedocument.presentationml.slideLayout+xml"/>
  <Override PartName="/ppt/slideLayouts/slideLayout257.xml" ContentType="application/vnd.openxmlformats-officedocument.presentationml.slideLayout+xml"/>
  <Override PartName="/ppt/slideLayouts/slideLayout256.xml" ContentType="application/vnd.openxmlformats-officedocument.presentationml.slideLayout+xml"/>
  <Override PartName="/ppt/slideLayouts/slideLayout255.xml" ContentType="application/vnd.openxmlformats-officedocument.presentationml.slideLayout+xml"/>
  <Override PartName="/ppt/slideLayouts/slideLayout254.xml" ContentType="application/vnd.openxmlformats-officedocument.presentationml.slideLayout+xml"/>
  <Override PartName="/ppt/slideLayouts/slideLayout253.xml" ContentType="application/vnd.openxmlformats-officedocument.presentationml.slideLayout+xml"/>
  <Override PartName="/ppt/slideLayouts/slideLayout252.xml" ContentType="application/vnd.openxmlformats-officedocument.presentationml.slideLayout+xml"/>
  <Override PartName="/ppt/slideLayouts/slideLayout8.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4.xml" ContentType="application/vnd.openxmlformats-officedocument.presentationml.slideLayout+xml"/>
  <Override PartName="/ppt/slideLayouts/slideLayout263.xml" ContentType="application/vnd.openxmlformats-officedocument.presentationml.slideLayout+xml"/>
  <Override PartName="/ppt/slideLayouts/slideLayout262.xml" ContentType="application/vnd.openxmlformats-officedocument.presentationml.slideLayout+xml"/>
  <Override PartName="/ppt/slideLayouts/slideLayout261.xml" ContentType="application/vnd.openxmlformats-officedocument.presentationml.slideLayout+xml"/>
  <Override PartName="/ppt/slideLayouts/slideLayout26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19.xml" ContentType="application/vnd.openxmlformats-officedocument.presentationml.slideLayout+xml"/>
  <Override PartName="/ppt/slideLayouts/slideLayout179.xml" ContentType="application/vnd.openxmlformats-officedocument.presentationml.slideLayout+xml"/>
  <Override PartName="/ppt/slideLayouts/slideLayout178.xml" ContentType="application/vnd.openxmlformats-officedocument.presentationml.slideLayout+xml"/>
  <Override PartName="/ppt/slideLayouts/slideLayout177.xml" ContentType="application/vnd.openxmlformats-officedocument.presentationml.slideLayout+xml"/>
  <Override PartName="/ppt/slideLayouts/slideLayout176.xml" ContentType="application/vnd.openxmlformats-officedocument.presentationml.slideLayout+xml"/>
  <Override PartName="/ppt/slideLayouts/slideLayout175.xml" ContentType="application/vnd.openxmlformats-officedocument.presentationml.slideLayout+xml"/>
  <Override PartName="/ppt/slideLayouts/slideLayout15.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220.xml" ContentType="application/vnd.openxmlformats-officedocument.presentationml.slideLayout+xml"/>
  <Override PartName="/ppt/slideLayouts/slideLayout186.xml" ContentType="application/vnd.openxmlformats-officedocument.presentationml.slideLayout+xml"/>
  <Override PartName="/ppt/slideLayouts/slideLayout185.xml" ContentType="application/vnd.openxmlformats-officedocument.presentationml.slideLayout+xml"/>
  <Override PartName="/ppt/slideLayouts/slideLayout184.xml" ContentType="application/vnd.openxmlformats-officedocument.presentationml.slideLayout+xml"/>
  <Override PartName="/ppt/slideLayouts/slideLayout183.xml" ContentType="application/vnd.openxmlformats-officedocument.presentationml.slideLayout+xml"/>
  <Override PartName="/ppt/slideLayouts/slideLayout174.xml" ContentType="application/vnd.openxmlformats-officedocument.presentationml.slideLayout+xml"/>
  <Override PartName="/ppt/slideLayouts/slideLayout173.xml" ContentType="application/vnd.openxmlformats-officedocument.presentationml.slideLayout+xml"/>
  <Override PartName="/ppt/slideLayouts/slideLayout172.xml" ContentType="application/vnd.openxmlformats-officedocument.presentationml.slideLayout+xml"/>
  <Override PartName="/ppt/slideLayouts/slideLayout16.xml" ContentType="application/vnd.openxmlformats-officedocument.presentationml.slideLayout+xml"/>
  <Override PartName="/ppt/slideLayouts/slideLayout163.xml" ContentType="application/vnd.openxmlformats-officedocument.presentationml.slideLayout+xml"/>
  <Override PartName="/ppt/slideLayouts/slideLayout162.xml" ContentType="application/vnd.openxmlformats-officedocument.presentationml.slideLayout+xml"/>
  <Override PartName="/ppt/slideLayouts/slideLayout161.xml" ContentType="application/vnd.openxmlformats-officedocument.presentationml.slideLayout+xml"/>
  <Override PartName="/ppt/slideLayouts/slideLayout160.xml" ContentType="application/vnd.openxmlformats-officedocument.presentationml.slideLayout+xml"/>
  <Override PartName="/ppt/slideLayouts/slideLayout159.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71.xml" ContentType="application/vnd.openxmlformats-officedocument.presentationml.slideLayout+xml"/>
  <Override PartName="/ppt/slideLayouts/slideLayout170.xml" ContentType="application/vnd.openxmlformats-officedocument.presentationml.slideLayout+xml"/>
  <Override PartName="/ppt/slideLayouts/slideLayout169.xml" ContentType="application/vnd.openxmlformats-officedocument.presentationml.slideLayout+xml"/>
  <Override PartName="/ppt/slideLayouts/slideLayout168.xml" ContentType="application/vnd.openxmlformats-officedocument.presentationml.slideLayout+xml"/>
  <Override PartName="/ppt/slideLayouts/slideLayout167.xml" ContentType="application/vnd.openxmlformats-officedocument.presentationml.slideLayout+xml"/>
  <Override PartName="/ppt/slideLayouts/slideLayout188.xml" ContentType="application/vnd.openxmlformats-officedocument.presentationml.slideLayout+xml"/>
  <Override PartName="/ppt/slideLayouts/slideLayout187.xml" ContentType="application/vnd.openxmlformats-officedocument.presentationml.slideLayout+xml"/>
  <Override PartName="/ppt/slideLayouts/slideLayout190.xml" ContentType="application/vnd.openxmlformats-officedocument.presentationml.slideLayout+xml"/>
  <Override PartName="/ppt/slideLayouts/slideLayout210.xml" ContentType="application/vnd.openxmlformats-officedocument.presentationml.slideLayout+xml"/>
  <Override PartName="/ppt/slideLayouts/slideLayout209.xml" ContentType="application/vnd.openxmlformats-officedocument.presentationml.slideLayout+xml"/>
  <Override PartName="/ppt/slideLayouts/slideLayout208.xml" ContentType="application/vnd.openxmlformats-officedocument.presentationml.slideLayout+xml"/>
  <Override PartName="/ppt/slideLayouts/slideLayout207.xml" ContentType="application/vnd.openxmlformats-officedocument.presentationml.slideLayout+xml"/>
  <Override PartName="/ppt/slideLayouts/slideLayout206.xml" ContentType="application/vnd.openxmlformats-officedocument.presentationml.slideLayout+xml"/>
  <Override PartName="/ppt/slideLayouts/slideLayout189.xml" ContentType="application/vnd.openxmlformats-officedocument.presentationml.slideLayout+xml"/>
  <Override PartName="/ppt/slideLayouts/slideLayout14.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8.xml" ContentType="application/vnd.openxmlformats-officedocument.presentationml.slideLayout+xml"/>
  <Override PartName="/ppt/slideLayouts/slideLayout217.xml" ContentType="application/vnd.openxmlformats-officedocument.presentationml.slideLayout+xml"/>
  <Override PartName="/ppt/slideLayouts/slideLayout216.xml" ContentType="application/vnd.openxmlformats-officedocument.presentationml.slideLayout+xml"/>
  <Override PartName="/ppt/slideLayouts/slideLayout215.xml" ContentType="application/vnd.openxmlformats-officedocument.presentationml.slideLayout+xml"/>
  <Override PartName="/ppt/slideLayouts/slideLayout214.xml" ContentType="application/vnd.openxmlformats-officedocument.presentationml.slideLayout+xml"/>
  <Override PartName="/ppt/slideLayouts/slideLayout21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194.xml" ContentType="application/vnd.openxmlformats-officedocument.presentationml.slideLayout+xml"/>
  <Override PartName="/ppt/slideLayouts/slideLayout193.xml" ContentType="application/vnd.openxmlformats-officedocument.presentationml.slideLayout+xml"/>
  <Override PartName="/ppt/slideLayouts/slideLayout192.xml" ContentType="application/vnd.openxmlformats-officedocument.presentationml.slideLayout+xml"/>
  <Override PartName="/ppt/slideLayouts/slideLayout191.xml" ContentType="application/vnd.openxmlformats-officedocument.presentationml.slideLayout+xml"/>
  <Override PartName="/ppt/slideLayouts/slideLayout196.xml" ContentType="application/vnd.openxmlformats-officedocument.presentationml.slideLayout+xml"/>
  <Override PartName="/ppt/slideLayouts/slideLayout195.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199.xml" ContentType="application/vnd.openxmlformats-officedocument.presentationml.slideLayout+xml"/>
  <Override PartName="/ppt/slideLayouts/slideLayout198.xml" ContentType="application/vnd.openxmlformats-officedocument.presentationml.slideLayout+xml"/>
  <Override PartName="/ppt/slideLayouts/slideLayout197.xml" ContentType="application/vnd.openxmlformats-officedocument.presentationml.slideLayout+xml"/>
  <Override PartName="/ppt/theme/theme2.xml" ContentType="application/vnd.openxmlformats-officedocument.theme+xml"/>
  <Override PartName="/ppt/handoutMasters/handoutMaster1.xml" ContentType="application/vnd.openxmlformats-officedocument.presentationml.handoutMaster+xml"/>
  <Override PartName="/ppt/theme/theme1.xml" ContentType="application/vnd.openxmlformats-officedocument.theme+xml"/>
  <Override PartName="/ppt/notesMasters/notesMaster1.xml" ContentType="application/vnd.openxmlformats-officedocument.presentationml.notesMaster+xml"/>
  <Override PartName="/ppt/theme/theme4.xml" ContentType="application/vnd.openxmlformats-officedocument.theme+xml"/>
  <Override PartName="/ppt/theme/theme24.xml" ContentType="application/vnd.openxmlformats-officedocument.theme+xml"/>
  <Override PartName="/ppt/theme/theme23.xml" ContentType="application/vnd.openxmlformats-officedocument.theme+xml"/>
  <Override PartName="/ppt/theme/theme22.xml" ContentType="application/vnd.openxmlformats-officedocument.theme+xml"/>
  <Override PartName="/ppt/theme/theme21.xml" ContentType="application/vnd.openxmlformats-officedocument.theme+xml"/>
  <Override PartName="/ppt/theme/theme3.xml" ContentType="application/vnd.openxmlformats-officedocument.theme+xml"/>
  <Override PartName="/ppt/theme/theme25.xml" ContentType="application/vnd.openxmlformats-officedocument.theme+xml"/>
  <Override PartName="/ppt/theme/theme20.xml" ContentType="application/vnd.openxmlformats-officedocument.theme+xml"/>
  <Override PartName="/ppt/theme/theme18.xml" ContentType="application/vnd.openxmlformats-officedocument.theme+xml"/>
  <Override PartName="/ppt/theme/theme19.xml" ContentType="application/vnd.openxmlformats-officedocument.theme+xml"/>
  <Override PartName="/ppt/theme/theme9.xml" ContentType="application/vnd.openxmlformats-officedocument.theme+xml"/>
  <Override PartName="/ppt/theme/theme8.xml" ContentType="application/vnd.openxmlformats-officedocument.theme+xml"/>
  <Override PartName="/ppt/theme/theme7.xml" ContentType="application/vnd.openxmlformats-officedocument.theme+xml"/>
  <Override PartName="/ppt/theme/theme6.xml" ContentType="application/vnd.openxmlformats-officedocument.theme+xml"/>
  <Override PartName="/ppt/theme/theme5.xml" ContentType="application/vnd.openxmlformats-officedocument.theme+xml"/>
  <Override PartName="/ppt/theme/theme10.xml" ContentType="application/vnd.openxmlformats-officedocument.theme+xml"/>
  <Override PartName="/ppt/theme/theme12.xml" ContentType="application/vnd.openxmlformats-officedocument.theme+xml"/>
  <Override PartName="/ppt/theme/theme17.xml" ContentType="application/vnd.openxmlformats-officedocument.theme+xml"/>
  <Override PartName="/ppt/theme/theme16.xml" ContentType="application/vnd.openxmlformats-officedocument.theme+xml"/>
  <Override PartName="/ppt/theme/theme11.xml" ContentType="application/vnd.openxmlformats-officedocument.theme+xml"/>
  <Override PartName="/ppt/theme/theme15.xml" ContentType="application/vnd.openxmlformats-officedocument.theme+xml"/>
  <Override PartName="/ppt/theme/theme14.xml" ContentType="application/vnd.openxmlformats-officedocument.theme+xml"/>
  <Override PartName="/ppt/theme/theme13.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5" r:id="rId2"/>
    <p:sldMasterId id="2147483687" r:id="rId3"/>
    <p:sldMasterId id="2147483699" r:id="rId4"/>
    <p:sldMasterId id="2147483711" r:id="rId5"/>
    <p:sldMasterId id="2147483723" r:id="rId6"/>
    <p:sldMasterId id="2147483738" r:id="rId7"/>
    <p:sldMasterId id="2147483750" r:id="rId8"/>
    <p:sldMasterId id="2147483762" r:id="rId9"/>
    <p:sldMasterId id="2147483777" r:id="rId10"/>
    <p:sldMasterId id="2147483789" r:id="rId11"/>
    <p:sldMasterId id="2147483801" r:id="rId12"/>
    <p:sldMasterId id="2147483813" r:id="rId13"/>
    <p:sldMasterId id="2147483825" r:id="rId14"/>
    <p:sldMasterId id="2147483837" r:id="rId15"/>
    <p:sldMasterId id="2147483849" r:id="rId16"/>
    <p:sldMasterId id="2147483861" r:id="rId17"/>
    <p:sldMasterId id="2147483876" r:id="rId18"/>
    <p:sldMasterId id="2147483888" r:id="rId19"/>
    <p:sldMasterId id="2147483900" r:id="rId20"/>
    <p:sldMasterId id="2147483915" r:id="rId21"/>
    <p:sldMasterId id="2147483927" r:id="rId22"/>
    <p:sldMasterId id="2147483939" r:id="rId23"/>
  </p:sldMasterIdLst>
  <p:notesMasterIdLst>
    <p:notesMasterId r:id="rId42"/>
  </p:notesMasterIdLst>
  <p:handoutMasterIdLst>
    <p:handoutMasterId r:id="rId43"/>
  </p:handoutMasterIdLst>
  <p:sldIdLst>
    <p:sldId id="256" r:id="rId24"/>
    <p:sldId id="264" r:id="rId25"/>
    <p:sldId id="285" r:id="rId26"/>
    <p:sldId id="273" r:id="rId27"/>
    <p:sldId id="263" r:id="rId28"/>
    <p:sldId id="258" r:id="rId29"/>
    <p:sldId id="289" r:id="rId30"/>
    <p:sldId id="262" r:id="rId31"/>
    <p:sldId id="260" r:id="rId32"/>
    <p:sldId id="286" r:id="rId33"/>
    <p:sldId id="269" r:id="rId34"/>
    <p:sldId id="270" r:id="rId35"/>
    <p:sldId id="288" r:id="rId36"/>
    <p:sldId id="290" r:id="rId37"/>
    <p:sldId id="287" r:id="rId38"/>
    <p:sldId id="276" r:id="rId39"/>
    <p:sldId id="292" r:id="rId40"/>
    <p:sldId id="283" r:id="rId41"/>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8319" autoAdjust="0"/>
  </p:normalViewPr>
  <p:slideViewPr>
    <p:cSldViewPr snapToGrid="0" snapToObjects="1">
      <p:cViewPr>
        <p:scale>
          <a:sx n="86" d="100"/>
          <a:sy n="86" d="100"/>
        </p:scale>
        <p:origin x="-600" y="46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3.xml"/><Relationship Id="rId39" Type="http://schemas.openxmlformats.org/officeDocument/2006/relationships/slide" Target="slides/slide16.xml"/><Relationship Id="rId3" Type="http://schemas.openxmlformats.org/officeDocument/2006/relationships/slideMaster" Target="slideMasters/slideMaster3.xml"/><Relationship Id="rId21" Type="http://schemas.openxmlformats.org/officeDocument/2006/relationships/slideMaster" Target="slideMasters/slideMaster21.xml"/><Relationship Id="rId34" Type="http://schemas.openxmlformats.org/officeDocument/2006/relationships/slide" Target="slides/slide11.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2.xml"/><Relationship Id="rId33" Type="http://schemas.openxmlformats.org/officeDocument/2006/relationships/slide" Target="slides/slide10.xml"/><Relationship Id="rId38" Type="http://schemas.openxmlformats.org/officeDocument/2006/relationships/slide" Target="slides/slide15.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Master" Target="slideMasters/slideMaster20.xml"/><Relationship Id="rId29" Type="http://schemas.openxmlformats.org/officeDocument/2006/relationships/slide" Target="slides/slide6.xml"/><Relationship Id="rId41"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xml"/><Relationship Id="rId32" Type="http://schemas.openxmlformats.org/officeDocument/2006/relationships/slide" Target="slides/slide9.xml"/><Relationship Id="rId37" Type="http://schemas.openxmlformats.org/officeDocument/2006/relationships/slide" Target="slides/slide14.xml"/><Relationship Id="rId40" Type="http://schemas.openxmlformats.org/officeDocument/2006/relationships/slide" Target="slides/slide17.xml"/><Relationship Id="rId45"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5.xml"/><Relationship Id="rId36" Type="http://schemas.openxmlformats.org/officeDocument/2006/relationships/slide" Target="slides/slide13.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8.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4.xml"/><Relationship Id="rId30" Type="http://schemas.openxmlformats.org/officeDocument/2006/relationships/slide" Target="slides/slide7.xml"/><Relationship Id="rId35" Type="http://schemas.openxmlformats.org/officeDocument/2006/relationships/slide" Target="slides/slide12.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1FA8EA68-F29B-4373-8AB7-40840C3440AC}" type="datetimeFigureOut">
              <a:rPr lang="en-GB" smtClean="0"/>
              <a:t>11/06/2014</a:t>
            </a:fld>
            <a:endParaRPr lang="en-GB" dirty="0"/>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A358FEE1-0E0D-4C73-8E8E-32E726FD0148}" type="slidenum">
              <a:rPr lang="en-GB" smtClean="0"/>
              <a:t>‹#›</a:t>
            </a:fld>
            <a:endParaRPr lang="en-GB" dirty="0"/>
          </a:p>
        </p:txBody>
      </p:sp>
    </p:spTree>
    <p:extLst>
      <p:ext uri="{BB962C8B-B14F-4D97-AF65-F5344CB8AC3E}">
        <p14:creationId xmlns:p14="http://schemas.microsoft.com/office/powerpoint/2010/main" val="14284961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6A67850A-FA98-3B46-BF8C-0646EE3BA935}" type="datetimeFigureOut">
              <a:rPr lang="en-US" smtClean="0"/>
              <a:t>6/11/2014</a:t>
            </a:fld>
            <a:endParaRPr lang="en-US"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59034DC1-F79B-534E-9FA4-4812B7BB3FBB}" type="slidenum">
              <a:rPr lang="en-US" smtClean="0"/>
              <a:t>‹#›</a:t>
            </a:fld>
            <a:endParaRPr lang="en-US" dirty="0"/>
          </a:p>
        </p:txBody>
      </p:sp>
    </p:spTree>
    <p:extLst>
      <p:ext uri="{BB962C8B-B14F-4D97-AF65-F5344CB8AC3E}">
        <p14:creationId xmlns:p14="http://schemas.microsoft.com/office/powerpoint/2010/main" val="378753606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034DC1-F79B-534E-9FA4-4812B7BB3FBB}" type="slidenum">
              <a:rPr lang="en-US" smtClean="0"/>
              <a:t>6</a:t>
            </a:fld>
            <a:endParaRPr lang="en-US" dirty="0"/>
          </a:p>
        </p:txBody>
      </p:sp>
    </p:spTree>
    <p:extLst>
      <p:ext uri="{BB962C8B-B14F-4D97-AF65-F5344CB8AC3E}">
        <p14:creationId xmlns:p14="http://schemas.microsoft.com/office/powerpoint/2010/main" val="9494129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034DC1-F79B-534E-9FA4-4812B7BB3FBB}" type="slidenum">
              <a:rPr lang="en-US" smtClean="0"/>
              <a:t>8</a:t>
            </a:fld>
            <a:endParaRPr lang="en-US" dirty="0"/>
          </a:p>
        </p:txBody>
      </p:sp>
    </p:spTree>
    <p:extLst>
      <p:ext uri="{BB962C8B-B14F-4D97-AF65-F5344CB8AC3E}">
        <p14:creationId xmlns:p14="http://schemas.microsoft.com/office/powerpoint/2010/main" val="40692481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b="1" dirty="0" smtClean="0"/>
              <a:t>The most frequently used words to describe a scientist</a:t>
            </a:r>
            <a:r>
              <a:rPr lang="en-US" sz="1200" b="1" dirty="0" smtClean="0"/>
              <a:t> </a:t>
            </a:r>
            <a:r>
              <a:rPr lang="en-GB" sz="1200" b="1" dirty="0" smtClean="0"/>
              <a:t> </a:t>
            </a:r>
          </a:p>
          <a:p>
            <a:endParaRPr lang="en-US" dirty="0"/>
          </a:p>
        </p:txBody>
      </p:sp>
      <p:sp>
        <p:nvSpPr>
          <p:cNvPr id="4" name="Slide Number Placeholder 3"/>
          <p:cNvSpPr>
            <a:spLocks noGrp="1"/>
          </p:cNvSpPr>
          <p:nvPr>
            <p:ph type="sldNum" sz="quarter" idx="10"/>
          </p:nvPr>
        </p:nvSpPr>
        <p:spPr/>
        <p:txBody>
          <a:bodyPr/>
          <a:lstStyle/>
          <a:p>
            <a:fld id="{59034DC1-F79B-534E-9FA4-4812B7BB3FBB}" type="slidenum">
              <a:rPr lang="en-US" smtClean="0"/>
              <a:t>11</a:t>
            </a:fld>
            <a:endParaRPr lang="en-US" dirty="0"/>
          </a:p>
        </p:txBody>
      </p:sp>
    </p:spTree>
    <p:extLst>
      <p:ext uri="{BB962C8B-B14F-4D97-AF65-F5344CB8AC3E}">
        <p14:creationId xmlns:p14="http://schemas.microsoft.com/office/powerpoint/2010/main" val="562192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focused mainly on conceptual and procedural information </a:t>
            </a:r>
            <a:endParaRPr lang="en-GB" dirty="0"/>
          </a:p>
        </p:txBody>
      </p:sp>
      <p:sp>
        <p:nvSpPr>
          <p:cNvPr id="4" name="Slide Number Placeholder 3"/>
          <p:cNvSpPr>
            <a:spLocks noGrp="1"/>
          </p:cNvSpPr>
          <p:nvPr>
            <p:ph type="sldNum" sz="quarter" idx="10"/>
          </p:nvPr>
        </p:nvSpPr>
        <p:spPr/>
        <p:txBody>
          <a:bodyPr/>
          <a:lstStyle/>
          <a:p>
            <a:fld id="{59034DC1-F79B-534E-9FA4-4812B7BB3FBB}" type="slidenum">
              <a:rPr lang="en-US" smtClean="0"/>
              <a:t>13</a:t>
            </a:fld>
            <a:endParaRPr lang="en-US" dirty="0"/>
          </a:p>
        </p:txBody>
      </p:sp>
    </p:spTree>
    <p:extLst>
      <p:ext uri="{BB962C8B-B14F-4D97-AF65-F5344CB8AC3E}">
        <p14:creationId xmlns:p14="http://schemas.microsoft.com/office/powerpoint/2010/main" val="9918762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Some scientists brought in materials (e.g. images, videos, posters, microscopes, ultrasound machine) that they used to describe the nature of their work. </a:t>
            </a:r>
          </a:p>
          <a:p>
            <a:endParaRPr lang="en-US" dirty="0"/>
          </a:p>
        </p:txBody>
      </p:sp>
      <p:sp>
        <p:nvSpPr>
          <p:cNvPr id="4" name="Slide Number Placeholder 3"/>
          <p:cNvSpPr>
            <a:spLocks noGrp="1"/>
          </p:cNvSpPr>
          <p:nvPr>
            <p:ph type="sldNum" sz="quarter" idx="10"/>
          </p:nvPr>
        </p:nvSpPr>
        <p:spPr/>
        <p:txBody>
          <a:bodyPr/>
          <a:lstStyle/>
          <a:p>
            <a:fld id="{59034DC1-F79B-534E-9FA4-4812B7BB3FBB}" type="slidenum">
              <a:rPr lang="en-US" smtClean="0"/>
              <a:t>16</a:t>
            </a:fld>
            <a:endParaRPr lang="en-US" dirty="0"/>
          </a:p>
        </p:txBody>
      </p:sp>
    </p:spTree>
    <p:extLst>
      <p:ext uri="{BB962C8B-B14F-4D97-AF65-F5344CB8AC3E}">
        <p14:creationId xmlns:p14="http://schemas.microsoft.com/office/powerpoint/2010/main" val="19194371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8.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0.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1.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56770"/>
        </a:solidFill>
        <a:effectLst/>
      </p:bgPr>
    </p:bg>
    <p:spTree>
      <p:nvGrpSpPr>
        <p:cNvPr id="1" name=""/>
        <p:cNvGrpSpPr/>
        <p:nvPr/>
      </p:nvGrpSpPr>
      <p:grpSpPr>
        <a:xfrm>
          <a:off x="0" y="0"/>
          <a:ext cx="0" cy="0"/>
          <a:chOff x="0" y="0"/>
          <a:chExt cx="0" cy="0"/>
        </a:xfrm>
      </p:grpSpPr>
      <p:pic>
        <p:nvPicPr>
          <p:cNvPr id="6" name="Picture 1038" descr="educ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1863" y="404813"/>
            <a:ext cx="273685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2" name="Rectangle 1026"/>
          <p:cNvSpPr>
            <a:spLocks noGrp="1" noChangeArrowheads="1"/>
          </p:cNvSpPr>
          <p:nvPr>
            <p:ph type="ctrTitle"/>
          </p:nvPr>
        </p:nvSpPr>
        <p:spPr>
          <a:xfrm>
            <a:off x="323850" y="1700213"/>
            <a:ext cx="8496300" cy="2160587"/>
          </a:xfrm>
        </p:spPr>
        <p:txBody>
          <a:bodyPr lIns="91440"/>
          <a:lstStyle>
            <a:lvl1pPr>
              <a:defRPr sz="7500">
                <a:solidFill>
                  <a:schemeClr val="bg1"/>
                </a:solidFill>
              </a:defRPr>
            </a:lvl1pPr>
          </a:lstStyle>
          <a:p>
            <a:pPr lvl="0"/>
            <a:r>
              <a:rPr lang="en-GB" noProof="0" smtClean="0"/>
              <a:t>Click to edit Master title style</a:t>
            </a:r>
            <a:endParaRPr lang="en-GB" noProof="0" dirty="0" smtClean="0"/>
          </a:p>
        </p:txBody>
      </p:sp>
      <p:sp>
        <p:nvSpPr>
          <p:cNvPr id="10243" name="Rectangle 1027"/>
          <p:cNvSpPr>
            <a:spLocks noGrp="1" noChangeArrowheads="1"/>
          </p:cNvSpPr>
          <p:nvPr>
            <p:ph type="subTitle" idx="1"/>
          </p:nvPr>
        </p:nvSpPr>
        <p:spPr>
          <a:xfrm>
            <a:off x="323850" y="3933825"/>
            <a:ext cx="8496300" cy="1752600"/>
          </a:xfrm>
        </p:spPr>
        <p:txBody>
          <a:bodyPr lIns="91440"/>
          <a:lstStyle>
            <a:lvl1pPr marL="0" indent="0">
              <a:buFontTx/>
              <a:buNone/>
              <a:defRPr sz="3500">
                <a:solidFill>
                  <a:schemeClr val="bg2"/>
                </a:solidFill>
              </a:defRPr>
            </a:lvl1pPr>
          </a:lstStyle>
          <a:p>
            <a:pPr lvl="0"/>
            <a:r>
              <a:rPr lang="en-GB" noProof="0" smtClean="0"/>
              <a:t>Click to edit Master subtitle style</a:t>
            </a:r>
            <a:endParaRPr lang="en-GB" noProof="0" dirty="0" smtClean="0"/>
          </a:p>
        </p:txBody>
      </p:sp>
      <p:sp>
        <p:nvSpPr>
          <p:cNvPr id="7" name="Rectangle 1030"/>
          <p:cNvSpPr>
            <a:spLocks noGrp="1" noChangeArrowheads="1"/>
          </p:cNvSpPr>
          <p:nvPr>
            <p:ph type="sldNum" sz="quarter" idx="10"/>
          </p:nvPr>
        </p:nvSpPr>
        <p:spPr>
          <a:xfrm>
            <a:off x="6553200" y="6245225"/>
            <a:ext cx="2133600" cy="476250"/>
          </a:xfrm>
        </p:spPr>
        <p:txBody>
          <a:bodyPr rIns="91440"/>
          <a:lstStyle>
            <a:lvl1pPr>
              <a:defRPr>
                <a:latin typeface="Arial" charset="0"/>
              </a:defRPr>
            </a:lvl1pPr>
          </a:lstStyle>
          <a:p>
            <a:fld id="{447BDDB1-3B8D-C446-A059-508BF1B5588F}" type="slidenum">
              <a:rPr lang="en-US" smtClean="0"/>
              <a:t>‹#›</a:t>
            </a:fld>
            <a:endParaRPr lang="en-US" dirty="0"/>
          </a:p>
        </p:txBody>
      </p:sp>
    </p:spTree>
    <p:extLst>
      <p:ext uri="{BB962C8B-B14F-4D97-AF65-F5344CB8AC3E}">
        <p14:creationId xmlns:p14="http://schemas.microsoft.com/office/powerpoint/2010/main" val="2667815435"/>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4F9865CC-6A91-5B4F-A19E-754BC9AF68C1}" type="datetimeFigureOut">
              <a:rPr lang="en-US" smtClean="0"/>
              <a:t>6/11/2014</a:t>
            </a:fld>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447BDDB1-3B8D-C446-A059-508BF1B5588F}" type="slidenum">
              <a:rPr lang="en-US" smtClean="0"/>
              <a:t>‹#›</a:t>
            </a:fld>
            <a:endParaRPr lang="en-US" dirty="0"/>
          </a:p>
        </p:txBody>
      </p:sp>
    </p:spTree>
    <p:extLst>
      <p:ext uri="{BB962C8B-B14F-4D97-AF65-F5344CB8AC3E}">
        <p14:creationId xmlns:p14="http://schemas.microsoft.com/office/powerpoint/2010/main" val="320810489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endParaRPr lang="en-US" dirty="0"/>
          </a:p>
        </p:txBody>
      </p:sp>
      <p:sp>
        <p:nvSpPr>
          <p:cNvPr id="4" name="Rectangle 5"/>
          <p:cNvSpPr>
            <a:spLocks noGrp="1" noChangeArrowheads="1"/>
          </p:cNvSpPr>
          <p:nvPr>
            <p:ph type="ftr" sz="quarter" idx="11"/>
          </p:nvPr>
        </p:nvSpPr>
        <p:spPr>
          <a:ln/>
        </p:spPr>
        <p:txBody>
          <a:bodyPr/>
          <a:lstStyle>
            <a:lvl1pPr>
              <a:defRPr/>
            </a:lvl1pPr>
          </a:lstStyle>
          <a:p>
            <a:endParaRPr lang="en-US" dirty="0"/>
          </a:p>
        </p:txBody>
      </p:sp>
      <p:sp>
        <p:nvSpPr>
          <p:cNvPr id="5" name="Rectangle 6"/>
          <p:cNvSpPr>
            <a:spLocks noGrp="1" noChangeArrowheads="1"/>
          </p:cNvSpPr>
          <p:nvPr>
            <p:ph type="sldNum" sz="quarter" idx="12"/>
          </p:nvPr>
        </p:nvSpPr>
        <p:spPr>
          <a:ln/>
        </p:spPr>
        <p:txBody>
          <a:bodyPr/>
          <a:lstStyle>
            <a:lvl1pPr>
              <a:defRPr/>
            </a:lvl1pPr>
          </a:lstStyle>
          <a:p>
            <a:fld id="{6A88E3FC-9EC3-DC40-A99B-75CC9F0ACD7C}" type="slidenum">
              <a:rPr lang="en-GB" smtClean="0"/>
              <a:pPr/>
              <a:t>‹#›</a:t>
            </a:fld>
            <a:endParaRPr lang="en-GB" dirty="0"/>
          </a:p>
        </p:txBody>
      </p:sp>
    </p:spTree>
    <p:extLst>
      <p:ext uri="{BB962C8B-B14F-4D97-AF65-F5344CB8AC3E}">
        <p14:creationId xmlns:p14="http://schemas.microsoft.com/office/powerpoint/2010/main" val="196940472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dirty="0"/>
          </a:p>
        </p:txBody>
      </p:sp>
      <p:sp>
        <p:nvSpPr>
          <p:cNvPr id="3" name="Rectangle 5"/>
          <p:cNvSpPr>
            <a:spLocks noGrp="1" noChangeArrowheads="1"/>
          </p:cNvSpPr>
          <p:nvPr>
            <p:ph type="ftr" sz="quarter" idx="11"/>
          </p:nvPr>
        </p:nvSpPr>
        <p:spPr>
          <a:ln/>
        </p:spPr>
        <p:txBody>
          <a:bodyPr/>
          <a:lstStyle>
            <a:lvl1pPr>
              <a:defRPr/>
            </a:lvl1pPr>
          </a:lstStyle>
          <a:p>
            <a:endParaRPr lang="en-US" dirty="0"/>
          </a:p>
        </p:txBody>
      </p:sp>
      <p:sp>
        <p:nvSpPr>
          <p:cNvPr id="4" name="Rectangle 6"/>
          <p:cNvSpPr>
            <a:spLocks noGrp="1" noChangeArrowheads="1"/>
          </p:cNvSpPr>
          <p:nvPr>
            <p:ph type="sldNum" sz="quarter" idx="12"/>
          </p:nvPr>
        </p:nvSpPr>
        <p:spPr>
          <a:ln/>
        </p:spPr>
        <p:txBody>
          <a:bodyPr/>
          <a:lstStyle>
            <a:lvl1pPr>
              <a:defRPr/>
            </a:lvl1pPr>
          </a:lstStyle>
          <a:p>
            <a:fld id="{097E9D92-0035-E84D-BE87-194B9FD18A45}" type="slidenum">
              <a:rPr lang="en-GB" smtClean="0"/>
              <a:pPr/>
              <a:t>‹#›</a:t>
            </a:fld>
            <a:endParaRPr lang="en-GB" dirty="0"/>
          </a:p>
        </p:txBody>
      </p:sp>
    </p:spTree>
    <p:extLst>
      <p:ext uri="{BB962C8B-B14F-4D97-AF65-F5344CB8AC3E}">
        <p14:creationId xmlns:p14="http://schemas.microsoft.com/office/powerpoint/2010/main" val="158190887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dirty="0"/>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
        <p:nvSpPr>
          <p:cNvPr id="7" name="Rectangle 6"/>
          <p:cNvSpPr>
            <a:spLocks noGrp="1" noChangeArrowheads="1"/>
          </p:cNvSpPr>
          <p:nvPr>
            <p:ph type="sldNum" sz="quarter" idx="12"/>
          </p:nvPr>
        </p:nvSpPr>
        <p:spPr>
          <a:ln/>
        </p:spPr>
        <p:txBody>
          <a:bodyPr/>
          <a:lstStyle>
            <a:lvl1pPr>
              <a:defRPr/>
            </a:lvl1pPr>
          </a:lstStyle>
          <a:p>
            <a:fld id="{4459A1DF-8A9D-0E4C-B496-C1987F816E72}" type="slidenum">
              <a:rPr lang="en-GB" smtClean="0"/>
              <a:pPr/>
              <a:t>‹#›</a:t>
            </a:fld>
            <a:endParaRPr lang="en-GB" dirty="0"/>
          </a:p>
        </p:txBody>
      </p:sp>
    </p:spTree>
    <p:extLst>
      <p:ext uri="{BB962C8B-B14F-4D97-AF65-F5344CB8AC3E}">
        <p14:creationId xmlns:p14="http://schemas.microsoft.com/office/powerpoint/2010/main" val="154162050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dirty="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dirty="0"/>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
        <p:nvSpPr>
          <p:cNvPr id="7" name="Rectangle 6"/>
          <p:cNvSpPr>
            <a:spLocks noGrp="1" noChangeArrowheads="1"/>
          </p:cNvSpPr>
          <p:nvPr>
            <p:ph type="sldNum" sz="quarter" idx="12"/>
          </p:nvPr>
        </p:nvSpPr>
        <p:spPr>
          <a:ln/>
        </p:spPr>
        <p:txBody>
          <a:bodyPr/>
          <a:lstStyle>
            <a:lvl1pPr>
              <a:defRPr/>
            </a:lvl1pPr>
          </a:lstStyle>
          <a:p>
            <a:fld id="{9240870D-DA21-5C4A-9D55-3CB87846CEBD}" type="slidenum">
              <a:rPr lang="en-GB" smtClean="0"/>
              <a:pPr/>
              <a:t>‹#›</a:t>
            </a:fld>
            <a:endParaRPr lang="en-GB" dirty="0"/>
          </a:p>
        </p:txBody>
      </p:sp>
    </p:spTree>
    <p:extLst>
      <p:ext uri="{BB962C8B-B14F-4D97-AF65-F5344CB8AC3E}">
        <p14:creationId xmlns:p14="http://schemas.microsoft.com/office/powerpoint/2010/main" val="166103389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A4B356E0-B0DB-BA4D-B47D-F92F84823E43}" type="slidenum">
              <a:rPr lang="en-GB" smtClean="0"/>
              <a:pPr/>
              <a:t>‹#›</a:t>
            </a:fld>
            <a:endParaRPr lang="en-GB" dirty="0"/>
          </a:p>
        </p:txBody>
      </p:sp>
    </p:spTree>
    <p:extLst>
      <p:ext uri="{BB962C8B-B14F-4D97-AF65-F5344CB8AC3E}">
        <p14:creationId xmlns:p14="http://schemas.microsoft.com/office/powerpoint/2010/main" val="320810489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6075" y="908050"/>
            <a:ext cx="2124075" cy="4906963"/>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323850" y="908050"/>
            <a:ext cx="6219825" cy="4906963"/>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2E5CD83F-1F7C-6B41-881A-6621A8294345}" type="slidenum">
              <a:rPr lang="en-GB" smtClean="0"/>
              <a:pPr/>
              <a:t>‹#›</a:t>
            </a:fld>
            <a:endParaRPr lang="en-GB" dirty="0"/>
          </a:p>
        </p:txBody>
      </p:sp>
    </p:spTree>
    <p:extLst>
      <p:ext uri="{BB962C8B-B14F-4D97-AF65-F5344CB8AC3E}">
        <p14:creationId xmlns:p14="http://schemas.microsoft.com/office/powerpoint/2010/main" val="423230610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323850" y="908050"/>
            <a:ext cx="8496300" cy="649288"/>
          </a:xfrm>
        </p:spPr>
        <p:txBody>
          <a:bodyPr/>
          <a:lstStyle/>
          <a:p>
            <a:r>
              <a:rPr lang="en-GB" smtClean="0"/>
              <a:t>Click to edit Master title style</a:t>
            </a:r>
            <a:endParaRPr lang="en-GB"/>
          </a:p>
        </p:txBody>
      </p:sp>
      <p:sp>
        <p:nvSpPr>
          <p:cNvPr id="3" name="Text Placeholder 2"/>
          <p:cNvSpPr>
            <a:spLocks noGrp="1"/>
          </p:cNvSpPr>
          <p:nvPr>
            <p:ph type="body" sz="half" idx="1"/>
          </p:nvPr>
        </p:nvSpPr>
        <p:spPr>
          <a:xfrm>
            <a:off x="323850" y="1700213"/>
            <a:ext cx="4171950" cy="41148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hart Placeholder 3"/>
          <p:cNvSpPr>
            <a:spLocks noGrp="1"/>
          </p:cNvSpPr>
          <p:nvPr>
            <p:ph type="chart" sz="half" idx="2"/>
          </p:nvPr>
        </p:nvSpPr>
        <p:spPr>
          <a:xfrm>
            <a:off x="4648200" y="1700213"/>
            <a:ext cx="4171950" cy="4114800"/>
          </a:xfrm>
        </p:spPr>
        <p:txBody>
          <a:bodyPr/>
          <a:lstStyle/>
          <a:p>
            <a:pPr lvl="0"/>
            <a:r>
              <a:rPr lang="en-GB" noProof="0" dirty="0" smtClean="0"/>
              <a:t>Click icon to add chart</a:t>
            </a:r>
          </a:p>
        </p:txBody>
      </p:sp>
      <p:sp>
        <p:nvSpPr>
          <p:cNvPr id="5" name="Rectangle 4"/>
          <p:cNvSpPr>
            <a:spLocks noGrp="1" noChangeArrowheads="1"/>
          </p:cNvSpPr>
          <p:nvPr>
            <p:ph type="dt" sz="half" idx="10"/>
          </p:nvPr>
        </p:nvSpPr>
        <p:spPr>
          <a:ln/>
        </p:spPr>
        <p:txBody>
          <a:bodyPr/>
          <a:lstStyle>
            <a:lvl1pPr>
              <a:defRPr/>
            </a:lvl1pPr>
          </a:lstStyle>
          <a:p>
            <a:endParaRPr lang="en-US" dirty="0"/>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
        <p:nvSpPr>
          <p:cNvPr id="7" name="Rectangle 6"/>
          <p:cNvSpPr>
            <a:spLocks noGrp="1" noChangeArrowheads="1"/>
          </p:cNvSpPr>
          <p:nvPr>
            <p:ph type="sldNum" sz="quarter" idx="12"/>
          </p:nvPr>
        </p:nvSpPr>
        <p:spPr>
          <a:ln/>
        </p:spPr>
        <p:txBody>
          <a:bodyPr/>
          <a:lstStyle>
            <a:lvl1pPr>
              <a:defRPr/>
            </a:lvl1pPr>
          </a:lstStyle>
          <a:p>
            <a:fld id="{F0F7E0A9-94C4-BE46-AA8B-14759B3261DD}" type="slidenum">
              <a:rPr lang="en-GB" smtClean="0"/>
              <a:pPr/>
              <a:t>‹#›</a:t>
            </a:fld>
            <a:endParaRPr lang="en-GB" dirty="0"/>
          </a:p>
        </p:txBody>
      </p:sp>
    </p:spTree>
    <p:extLst>
      <p:ext uri="{BB962C8B-B14F-4D97-AF65-F5344CB8AC3E}">
        <p14:creationId xmlns:p14="http://schemas.microsoft.com/office/powerpoint/2010/main" val="2244073209"/>
      </p:ext>
    </p:extLst>
  </p:cSld>
  <p:clrMapOvr>
    <a:masterClrMapping/>
  </p:clrMapOvr>
  <p:hf hdr="0" ftr="0" dt="0"/>
</p:sldLayout>
</file>

<file path=ppt/slideLayouts/slideLayout10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23850" y="908050"/>
            <a:ext cx="8496300" cy="649288"/>
          </a:xfrm>
        </p:spPr>
        <p:txBody>
          <a:bodyPr/>
          <a:lstStyle/>
          <a:p>
            <a:r>
              <a:rPr lang="en-GB" smtClean="0"/>
              <a:t>Click to edit Master title style</a:t>
            </a:r>
            <a:endParaRPr lang="en-GB"/>
          </a:p>
        </p:txBody>
      </p:sp>
      <p:sp>
        <p:nvSpPr>
          <p:cNvPr id="3" name="Table Placeholder 2"/>
          <p:cNvSpPr>
            <a:spLocks noGrp="1"/>
          </p:cNvSpPr>
          <p:nvPr>
            <p:ph type="tbl" idx="1"/>
          </p:nvPr>
        </p:nvSpPr>
        <p:spPr>
          <a:xfrm>
            <a:off x="323850" y="1700213"/>
            <a:ext cx="8496300" cy="4114800"/>
          </a:xfrm>
        </p:spPr>
        <p:txBody>
          <a:bodyPr/>
          <a:lstStyle/>
          <a:p>
            <a:pPr lvl="0"/>
            <a:r>
              <a:rPr lang="en-GB" noProof="0" dirty="0" smtClean="0"/>
              <a:t>Click icon to add table</a:t>
            </a:r>
          </a:p>
        </p:txBody>
      </p:sp>
      <p:sp>
        <p:nvSpPr>
          <p:cNvPr id="4" name="Rectangle 4"/>
          <p:cNvSpPr>
            <a:spLocks noGrp="1" noChangeArrowheads="1"/>
          </p:cNvSpPr>
          <p:nvPr>
            <p:ph type="dt" sz="half" idx="10"/>
          </p:nvPr>
        </p:nvSpPr>
        <p:spPr>
          <a:ln/>
        </p:spPr>
        <p:txBody>
          <a:bodyPr/>
          <a:lstStyle>
            <a:lvl1pPr>
              <a:defRPr/>
            </a:lvl1pPr>
          </a:lstStyle>
          <a:p>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F0F7E0A9-94C4-BE46-AA8B-14759B3261DD}" type="slidenum">
              <a:rPr lang="en-GB" smtClean="0"/>
              <a:pPr/>
              <a:t>‹#›</a:t>
            </a:fld>
            <a:endParaRPr lang="en-GB" dirty="0"/>
          </a:p>
        </p:txBody>
      </p:sp>
    </p:spTree>
    <p:extLst>
      <p:ext uri="{BB962C8B-B14F-4D97-AF65-F5344CB8AC3E}">
        <p14:creationId xmlns:p14="http://schemas.microsoft.com/office/powerpoint/2010/main" val="2376075960"/>
      </p:ext>
    </p:extLst>
  </p:cSld>
  <p:clrMapOvr>
    <a:masterClrMapping/>
  </p:clrMapOvr>
  <p:hf hdr="0" ftr="0" dt="0"/>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US"/>
          </a:p>
        </p:txBody>
      </p:sp>
      <p:sp>
        <p:nvSpPr>
          <p:cNvPr id="4" name="Date Placeholder 3"/>
          <p:cNvSpPr>
            <a:spLocks noGrp="1"/>
          </p:cNvSpPr>
          <p:nvPr>
            <p:ph type="dt" sz="half" idx="10"/>
          </p:nvPr>
        </p:nvSpPr>
        <p:spPr>
          <a:xfrm>
            <a:off x="685800" y="6248400"/>
            <a:ext cx="1905000" cy="457200"/>
          </a:xfrm>
        </p:spPr>
        <p:txBody>
          <a:bodyPr/>
          <a:lstStyle>
            <a:lvl1pPr>
              <a:defRPr/>
            </a:lvl1pPr>
          </a:lstStyle>
          <a:p>
            <a:endParaRPr lang="en-US" dirty="0"/>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en-US" dirty="0"/>
          </a:p>
        </p:txBody>
      </p:sp>
      <p:sp>
        <p:nvSpPr>
          <p:cNvPr id="6" name="Slide Number Placeholder 5"/>
          <p:cNvSpPr>
            <a:spLocks noGrp="1"/>
          </p:cNvSpPr>
          <p:nvPr>
            <p:ph type="sldNum" sz="quarter" idx="12"/>
          </p:nvPr>
        </p:nvSpPr>
        <p:spPr>
          <a:xfrm>
            <a:off x="6877050" y="6308725"/>
            <a:ext cx="1905000" cy="457200"/>
          </a:xfrm>
        </p:spPr>
        <p:txBody>
          <a:bodyPr/>
          <a:lstStyle>
            <a:lvl1pPr>
              <a:defRPr/>
            </a:lvl1pPr>
          </a:lstStyle>
          <a:p>
            <a:fld id="{F0F7E0A9-94C4-BE46-AA8B-14759B3261DD}" type="slidenum">
              <a:rPr lang="en-GB" smtClean="0"/>
              <a:pPr/>
              <a:t>‹#›</a:t>
            </a:fld>
            <a:endParaRPr lang="en-GB" dirty="0"/>
          </a:p>
        </p:txBody>
      </p:sp>
    </p:spTree>
    <p:extLst>
      <p:ext uri="{BB962C8B-B14F-4D97-AF65-F5344CB8AC3E}">
        <p14:creationId xmlns:p14="http://schemas.microsoft.com/office/powerpoint/2010/main" val="1255499436"/>
      </p:ext>
    </p:extLst>
  </p:cSld>
  <p:clrMapOvr>
    <a:masterClrMapping/>
  </p:clrMapOvr>
  <p:hf hdr="0" ftr="0" dt="0"/>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031"/>
          <p:cNvSpPr>
            <a:spLocks noChangeArrowheads="1"/>
          </p:cNvSpPr>
          <p:nvPr/>
        </p:nvSpPr>
        <p:spPr bwMode="auto">
          <a:xfrm>
            <a:off x="-90488" y="3200400"/>
            <a:ext cx="9234488" cy="3657600"/>
          </a:xfrm>
          <a:prstGeom prst="rect">
            <a:avLst/>
          </a:prstGeom>
          <a:gradFill rotWithShape="0">
            <a:gsLst>
              <a:gs pos="0">
                <a:srgbClr val="007275"/>
              </a:gs>
              <a:gs pos="100000">
                <a:srgbClr val="008CAC"/>
              </a:gs>
            </a:gsLst>
            <a:lin ang="54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dirty="0"/>
          </a:p>
        </p:txBody>
      </p:sp>
      <p:sp>
        <p:nvSpPr>
          <p:cNvPr id="5" name="Rectangle 1032"/>
          <p:cNvSpPr>
            <a:spLocks noChangeArrowheads="1"/>
          </p:cNvSpPr>
          <p:nvPr/>
        </p:nvSpPr>
        <p:spPr bwMode="auto">
          <a:xfrm>
            <a:off x="-90488" y="0"/>
            <a:ext cx="9234488" cy="3276600"/>
          </a:xfrm>
          <a:prstGeom prst="rect">
            <a:avLst/>
          </a:prstGeom>
          <a:solidFill>
            <a:srgbClr val="007275"/>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sz="2400" dirty="0">
              <a:latin typeface="Arial" charset="0"/>
            </a:endParaRPr>
          </a:p>
        </p:txBody>
      </p:sp>
      <p:pic>
        <p:nvPicPr>
          <p:cNvPr id="6" name="Picture 1036" descr="educ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1863" y="404813"/>
            <a:ext cx="273685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0" name="Rectangle 1026"/>
          <p:cNvSpPr>
            <a:spLocks noGrp="1" noChangeArrowheads="1"/>
          </p:cNvSpPr>
          <p:nvPr>
            <p:ph type="ctrTitle"/>
          </p:nvPr>
        </p:nvSpPr>
        <p:spPr>
          <a:xfrm>
            <a:off x="323850" y="1700213"/>
            <a:ext cx="8496300" cy="4105275"/>
          </a:xfrm>
        </p:spPr>
        <p:txBody>
          <a:bodyPr lIns="91440"/>
          <a:lstStyle>
            <a:lvl1pPr algn="r">
              <a:defRPr sz="7500">
                <a:solidFill>
                  <a:schemeClr val="bg1"/>
                </a:solidFill>
              </a:defRPr>
            </a:lvl1pPr>
          </a:lstStyle>
          <a:p>
            <a:pPr lvl="0"/>
            <a:r>
              <a:rPr lang="en-GB" noProof="0" smtClean="0"/>
              <a:t>Click to edit Master title style</a:t>
            </a:r>
          </a:p>
        </p:txBody>
      </p:sp>
      <p:sp>
        <p:nvSpPr>
          <p:cNvPr id="12291" name="Rectangle 1027"/>
          <p:cNvSpPr>
            <a:spLocks noGrp="1" noChangeArrowheads="1"/>
          </p:cNvSpPr>
          <p:nvPr>
            <p:ph type="subTitle" idx="1"/>
          </p:nvPr>
        </p:nvSpPr>
        <p:spPr>
          <a:xfrm>
            <a:off x="-69850" y="7461250"/>
            <a:ext cx="69850" cy="69850"/>
          </a:xfrm>
        </p:spPr>
        <p:txBody>
          <a:bodyPr lIns="91440"/>
          <a:lstStyle>
            <a:lvl1pPr marL="0" indent="0" algn="ctr">
              <a:buFontTx/>
              <a:buNone/>
              <a:defRPr/>
            </a:lvl1pPr>
          </a:lstStyle>
          <a:p>
            <a:pPr lvl="0"/>
            <a:r>
              <a:rPr lang="en-GB" noProof="0" smtClean="0"/>
              <a:t>Click to edit Master subtitle style</a:t>
            </a:r>
          </a:p>
        </p:txBody>
      </p:sp>
    </p:spTree>
    <p:extLst>
      <p:ext uri="{BB962C8B-B14F-4D97-AF65-F5344CB8AC3E}">
        <p14:creationId xmlns:p14="http://schemas.microsoft.com/office/powerpoint/2010/main" val="22868359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6075" y="908050"/>
            <a:ext cx="2124075" cy="4906963"/>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323850" y="908050"/>
            <a:ext cx="6219825" cy="4906963"/>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4F9865CC-6A91-5B4F-A19E-754BC9AF68C1}" type="datetimeFigureOut">
              <a:rPr lang="en-US" smtClean="0"/>
              <a:t>6/11/2014</a:t>
            </a:fld>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447BDDB1-3B8D-C446-A059-508BF1B5588F}" type="slidenum">
              <a:rPr lang="en-US" smtClean="0"/>
              <a:t>‹#›</a:t>
            </a:fld>
            <a:endParaRPr lang="en-US" dirty="0"/>
          </a:p>
        </p:txBody>
      </p:sp>
    </p:spTree>
    <p:extLst>
      <p:ext uri="{BB962C8B-B14F-4D97-AF65-F5344CB8AC3E}">
        <p14:creationId xmlns:p14="http://schemas.microsoft.com/office/powerpoint/2010/main" val="423230610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C4A1C166-CD80-6E40-B4A3-EC3EF0ED621A}" type="slidenum">
              <a:rPr lang="en-GB"/>
              <a:pPr/>
              <a:t>‹#›</a:t>
            </a:fld>
            <a:endParaRPr lang="en-GB" dirty="0"/>
          </a:p>
        </p:txBody>
      </p:sp>
    </p:spTree>
    <p:extLst>
      <p:ext uri="{BB962C8B-B14F-4D97-AF65-F5344CB8AC3E}">
        <p14:creationId xmlns:p14="http://schemas.microsoft.com/office/powerpoint/2010/main" val="322604460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0DB7D73B-4FD6-F643-97BA-712DFBC3D8B1}" type="slidenum">
              <a:rPr lang="en-GB"/>
              <a:pPr/>
              <a:t>‹#›</a:t>
            </a:fld>
            <a:endParaRPr lang="en-GB" dirty="0"/>
          </a:p>
        </p:txBody>
      </p:sp>
    </p:spTree>
    <p:extLst>
      <p:ext uri="{BB962C8B-B14F-4D97-AF65-F5344CB8AC3E}">
        <p14:creationId xmlns:p14="http://schemas.microsoft.com/office/powerpoint/2010/main" val="386217743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323850" y="1700213"/>
            <a:ext cx="417195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648200" y="1700213"/>
            <a:ext cx="417195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endParaRPr lang="en-US" dirty="0"/>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
        <p:nvSpPr>
          <p:cNvPr id="7" name="Rectangle 6"/>
          <p:cNvSpPr>
            <a:spLocks noGrp="1" noChangeArrowheads="1"/>
          </p:cNvSpPr>
          <p:nvPr>
            <p:ph type="sldNum" sz="quarter" idx="12"/>
          </p:nvPr>
        </p:nvSpPr>
        <p:spPr>
          <a:ln/>
        </p:spPr>
        <p:txBody>
          <a:bodyPr/>
          <a:lstStyle>
            <a:lvl1pPr>
              <a:defRPr/>
            </a:lvl1pPr>
          </a:lstStyle>
          <a:p>
            <a:fld id="{DE5CC383-D88A-0540-8C44-A4B74C0D34FE}" type="slidenum">
              <a:rPr lang="en-GB"/>
              <a:pPr/>
              <a:t>‹#›</a:t>
            </a:fld>
            <a:endParaRPr lang="en-GB" dirty="0"/>
          </a:p>
        </p:txBody>
      </p:sp>
    </p:spTree>
    <p:extLst>
      <p:ext uri="{BB962C8B-B14F-4D97-AF65-F5344CB8AC3E}">
        <p14:creationId xmlns:p14="http://schemas.microsoft.com/office/powerpoint/2010/main" val="165543661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endParaRPr lang="en-US" dirty="0"/>
          </a:p>
        </p:txBody>
      </p:sp>
      <p:sp>
        <p:nvSpPr>
          <p:cNvPr id="8" name="Rectangle 5"/>
          <p:cNvSpPr>
            <a:spLocks noGrp="1" noChangeArrowheads="1"/>
          </p:cNvSpPr>
          <p:nvPr>
            <p:ph type="ftr" sz="quarter" idx="11"/>
          </p:nvPr>
        </p:nvSpPr>
        <p:spPr>
          <a:ln/>
        </p:spPr>
        <p:txBody>
          <a:bodyPr/>
          <a:lstStyle>
            <a:lvl1pPr>
              <a:defRPr/>
            </a:lvl1pPr>
          </a:lstStyle>
          <a:p>
            <a:endParaRPr lang="en-US" dirty="0"/>
          </a:p>
        </p:txBody>
      </p:sp>
      <p:sp>
        <p:nvSpPr>
          <p:cNvPr id="9" name="Rectangle 6"/>
          <p:cNvSpPr>
            <a:spLocks noGrp="1" noChangeArrowheads="1"/>
          </p:cNvSpPr>
          <p:nvPr>
            <p:ph type="sldNum" sz="quarter" idx="12"/>
          </p:nvPr>
        </p:nvSpPr>
        <p:spPr>
          <a:ln/>
        </p:spPr>
        <p:txBody>
          <a:bodyPr/>
          <a:lstStyle>
            <a:lvl1pPr>
              <a:defRPr/>
            </a:lvl1pPr>
          </a:lstStyle>
          <a:p>
            <a:fld id="{8CFAFD43-AAEB-1245-BD34-DE4F53016F15}" type="slidenum">
              <a:rPr lang="en-GB"/>
              <a:pPr/>
              <a:t>‹#›</a:t>
            </a:fld>
            <a:endParaRPr lang="en-GB" dirty="0"/>
          </a:p>
        </p:txBody>
      </p:sp>
    </p:spTree>
    <p:extLst>
      <p:ext uri="{BB962C8B-B14F-4D97-AF65-F5344CB8AC3E}">
        <p14:creationId xmlns:p14="http://schemas.microsoft.com/office/powerpoint/2010/main" val="36848454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endParaRPr lang="en-US" dirty="0"/>
          </a:p>
        </p:txBody>
      </p:sp>
      <p:sp>
        <p:nvSpPr>
          <p:cNvPr id="4" name="Rectangle 5"/>
          <p:cNvSpPr>
            <a:spLocks noGrp="1" noChangeArrowheads="1"/>
          </p:cNvSpPr>
          <p:nvPr>
            <p:ph type="ftr" sz="quarter" idx="11"/>
          </p:nvPr>
        </p:nvSpPr>
        <p:spPr>
          <a:ln/>
        </p:spPr>
        <p:txBody>
          <a:bodyPr/>
          <a:lstStyle>
            <a:lvl1pPr>
              <a:defRPr/>
            </a:lvl1pPr>
          </a:lstStyle>
          <a:p>
            <a:endParaRPr lang="en-US" dirty="0"/>
          </a:p>
        </p:txBody>
      </p:sp>
      <p:sp>
        <p:nvSpPr>
          <p:cNvPr id="5" name="Rectangle 6"/>
          <p:cNvSpPr>
            <a:spLocks noGrp="1" noChangeArrowheads="1"/>
          </p:cNvSpPr>
          <p:nvPr>
            <p:ph type="sldNum" sz="quarter" idx="12"/>
          </p:nvPr>
        </p:nvSpPr>
        <p:spPr>
          <a:ln/>
        </p:spPr>
        <p:txBody>
          <a:bodyPr/>
          <a:lstStyle>
            <a:lvl1pPr>
              <a:defRPr/>
            </a:lvl1pPr>
          </a:lstStyle>
          <a:p>
            <a:fld id="{6A88E3FC-9EC3-DC40-A99B-75CC9F0ACD7C}" type="slidenum">
              <a:rPr lang="en-GB"/>
              <a:pPr/>
              <a:t>‹#›</a:t>
            </a:fld>
            <a:endParaRPr lang="en-GB" dirty="0"/>
          </a:p>
        </p:txBody>
      </p:sp>
    </p:spTree>
    <p:extLst>
      <p:ext uri="{BB962C8B-B14F-4D97-AF65-F5344CB8AC3E}">
        <p14:creationId xmlns:p14="http://schemas.microsoft.com/office/powerpoint/2010/main" val="54483365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dirty="0"/>
          </a:p>
        </p:txBody>
      </p:sp>
      <p:sp>
        <p:nvSpPr>
          <p:cNvPr id="3" name="Rectangle 5"/>
          <p:cNvSpPr>
            <a:spLocks noGrp="1" noChangeArrowheads="1"/>
          </p:cNvSpPr>
          <p:nvPr>
            <p:ph type="ftr" sz="quarter" idx="11"/>
          </p:nvPr>
        </p:nvSpPr>
        <p:spPr>
          <a:ln/>
        </p:spPr>
        <p:txBody>
          <a:bodyPr/>
          <a:lstStyle>
            <a:lvl1pPr>
              <a:defRPr/>
            </a:lvl1pPr>
          </a:lstStyle>
          <a:p>
            <a:endParaRPr lang="en-US" dirty="0"/>
          </a:p>
        </p:txBody>
      </p:sp>
      <p:sp>
        <p:nvSpPr>
          <p:cNvPr id="4" name="Rectangle 6"/>
          <p:cNvSpPr>
            <a:spLocks noGrp="1" noChangeArrowheads="1"/>
          </p:cNvSpPr>
          <p:nvPr>
            <p:ph type="sldNum" sz="quarter" idx="12"/>
          </p:nvPr>
        </p:nvSpPr>
        <p:spPr>
          <a:ln/>
        </p:spPr>
        <p:txBody>
          <a:bodyPr/>
          <a:lstStyle>
            <a:lvl1pPr>
              <a:defRPr/>
            </a:lvl1pPr>
          </a:lstStyle>
          <a:p>
            <a:fld id="{097E9D92-0035-E84D-BE87-194B9FD18A45}" type="slidenum">
              <a:rPr lang="en-GB"/>
              <a:pPr/>
              <a:t>‹#›</a:t>
            </a:fld>
            <a:endParaRPr lang="en-GB" dirty="0"/>
          </a:p>
        </p:txBody>
      </p:sp>
    </p:spTree>
    <p:extLst>
      <p:ext uri="{BB962C8B-B14F-4D97-AF65-F5344CB8AC3E}">
        <p14:creationId xmlns:p14="http://schemas.microsoft.com/office/powerpoint/2010/main" val="52970779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dirty="0"/>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
        <p:nvSpPr>
          <p:cNvPr id="7" name="Rectangle 6"/>
          <p:cNvSpPr>
            <a:spLocks noGrp="1" noChangeArrowheads="1"/>
          </p:cNvSpPr>
          <p:nvPr>
            <p:ph type="sldNum" sz="quarter" idx="12"/>
          </p:nvPr>
        </p:nvSpPr>
        <p:spPr>
          <a:ln/>
        </p:spPr>
        <p:txBody>
          <a:bodyPr/>
          <a:lstStyle>
            <a:lvl1pPr>
              <a:defRPr/>
            </a:lvl1pPr>
          </a:lstStyle>
          <a:p>
            <a:fld id="{4459A1DF-8A9D-0E4C-B496-C1987F816E72}" type="slidenum">
              <a:rPr lang="en-GB"/>
              <a:pPr/>
              <a:t>‹#›</a:t>
            </a:fld>
            <a:endParaRPr lang="en-GB" dirty="0"/>
          </a:p>
        </p:txBody>
      </p:sp>
    </p:spTree>
    <p:extLst>
      <p:ext uri="{BB962C8B-B14F-4D97-AF65-F5344CB8AC3E}">
        <p14:creationId xmlns:p14="http://schemas.microsoft.com/office/powerpoint/2010/main" val="306004775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dirty="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dirty="0"/>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
        <p:nvSpPr>
          <p:cNvPr id="7" name="Rectangle 6"/>
          <p:cNvSpPr>
            <a:spLocks noGrp="1" noChangeArrowheads="1"/>
          </p:cNvSpPr>
          <p:nvPr>
            <p:ph type="sldNum" sz="quarter" idx="12"/>
          </p:nvPr>
        </p:nvSpPr>
        <p:spPr>
          <a:ln/>
        </p:spPr>
        <p:txBody>
          <a:bodyPr/>
          <a:lstStyle>
            <a:lvl1pPr>
              <a:defRPr/>
            </a:lvl1pPr>
          </a:lstStyle>
          <a:p>
            <a:fld id="{9240870D-DA21-5C4A-9D55-3CB87846CEBD}" type="slidenum">
              <a:rPr lang="en-GB"/>
              <a:pPr/>
              <a:t>‹#›</a:t>
            </a:fld>
            <a:endParaRPr lang="en-GB" dirty="0"/>
          </a:p>
        </p:txBody>
      </p:sp>
    </p:spTree>
    <p:extLst>
      <p:ext uri="{BB962C8B-B14F-4D97-AF65-F5344CB8AC3E}">
        <p14:creationId xmlns:p14="http://schemas.microsoft.com/office/powerpoint/2010/main" val="178474406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A4B356E0-B0DB-BA4D-B47D-F92F84823E43}" type="slidenum">
              <a:rPr lang="en-GB"/>
              <a:pPr/>
              <a:t>‹#›</a:t>
            </a:fld>
            <a:endParaRPr lang="en-GB" dirty="0"/>
          </a:p>
        </p:txBody>
      </p:sp>
    </p:spTree>
    <p:extLst>
      <p:ext uri="{BB962C8B-B14F-4D97-AF65-F5344CB8AC3E}">
        <p14:creationId xmlns:p14="http://schemas.microsoft.com/office/powerpoint/2010/main" val="278532068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6075" y="908050"/>
            <a:ext cx="2124075" cy="5318125"/>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323850" y="908050"/>
            <a:ext cx="6219825" cy="53181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2E5CD83F-1F7C-6B41-881A-6621A8294345}" type="slidenum">
              <a:rPr lang="en-GB"/>
              <a:pPr/>
              <a:t>‹#›</a:t>
            </a:fld>
            <a:endParaRPr lang="en-GB" dirty="0"/>
          </a:p>
        </p:txBody>
      </p:sp>
    </p:spTree>
    <p:extLst>
      <p:ext uri="{BB962C8B-B14F-4D97-AF65-F5344CB8AC3E}">
        <p14:creationId xmlns:p14="http://schemas.microsoft.com/office/powerpoint/2010/main" val="37602209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323850" y="908050"/>
            <a:ext cx="8496300" cy="649288"/>
          </a:xfrm>
        </p:spPr>
        <p:txBody>
          <a:bodyPr/>
          <a:lstStyle/>
          <a:p>
            <a:r>
              <a:rPr lang="en-GB" smtClean="0"/>
              <a:t>Click to edit Master title style</a:t>
            </a:r>
            <a:endParaRPr lang="en-GB"/>
          </a:p>
        </p:txBody>
      </p:sp>
      <p:sp>
        <p:nvSpPr>
          <p:cNvPr id="3" name="Text Placeholder 2"/>
          <p:cNvSpPr>
            <a:spLocks noGrp="1"/>
          </p:cNvSpPr>
          <p:nvPr>
            <p:ph type="body" sz="half" idx="1"/>
          </p:nvPr>
        </p:nvSpPr>
        <p:spPr>
          <a:xfrm>
            <a:off x="323850" y="1700213"/>
            <a:ext cx="4171950" cy="41148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hart Placeholder 3"/>
          <p:cNvSpPr>
            <a:spLocks noGrp="1"/>
          </p:cNvSpPr>
          <p:nvPr>
            <p:ph type="chart" sz="half" idx="2"/>
          </p:nvPr>
        </p:nvSpPr>
        <p:spPr>
          <a:xfrm>
            <a:off x="4648200" y="1700213"/>
            <a:ext cx="4171950" cy="4114800"/>
          </a:xfrm>
        </p:spPr>
        <p:txBody>
          <a:bodyPr/>
          <a:lstStyle/>
          <a:p>
            <a:pPr lvl="0"/>
            <a:r>
              <a:rPr lang="en-GB" noProof="0" dirty="0" smtClean="0"/>
              <a:t>Click icon to add chart</a:t>
            </a:r>
          </a:p>
        </p:txBody>
      </p:sp>
      <p:sp>
        <p:nvSpPr>
          <p:cNvPr id="5" name="Rectangle 4"/>
          <p:cNvSpPr>
            <a:spLocks noGrp="1" noChangeArrowheads="1"/>
          </p:cNvSpPr>
          <p:nvPr>
            <p:ph type="dt" sz="half" idx="10"/>
          </p:nvPr>
        </p:nvSpPr>
        <p:spPr>
          <a:ln/>
        </p:spPr>
        <p:txBody>
          <a:bodyPr/>
          <a:lstStyle>
            <a:lvl1pPr>
              <a:defRPr/>
            </a:lvl1pPr>
          </a:lstStyle>
          <a:p>
            <a:fld id="{4F9865CC-6A91-5B4F-A19E-754BC9AF68C1}" type="datetimeFigureOut">
              <a:rPr lang="en-US" smtClean="0"/>
              <a:t>6/11/2014</a:t>
            </a:fld>
            <a:endParaRPr lang="en-US" dirty="0"/>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
        <p:nvSpPr>
          <p:cNvPr id="7" name="Rectangle 6"/>
          <p:cNvSpPr>
            <a:spLocks noGrp="1" noChangeArrowheads="1"/>
          </p:cNvSpPr>
          <p:nvPr>
            <p:ph type="sldNum" sz="quarter" idx="12"/>
          </p:nvPr>
        </p:nvSpPr>
        <p:spPr>
          <a:ln/>
        </p:spPr>
        <p:txBody>
          <a:bodyPr/>
          <a:lstStyle>
            <a:lvl1pPr>
              <a:defRPr/>
            </a:lvl1pPr>
          </a:lstStyle>
          <a:p>
            <a:fld id="{447BDDB1-3B8D-C446-A059-508BF1B5588F}" type="slidenum">
              <a:rPr lang="en-US" smtClean="0"/>
              <a:t>‹#›</a:t>
            </a:fld>
            <a:endParaRPr lang="en-US" dirty="0"/>
          </a:p>
        </p:txBody>
      </p:sp>
    </p:spTree>
    <p:extLst>
      <p:ext uri="{BB962C8B-B14F-4D97-AF65-F5344CB8AC3E}">
        <p14:creationId xmlns:p14="http://schemas.microsoft.com/office/powerpoint/2010/main" val="2244073209"/>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Tree>
    <p:extLst>
      <p:ext uri="{BB962C8B-B14F-4D97-AF65-F5344CB8AC3E}">
        <p14:creationId xmlns:p14="http://schemas.microsoft.com/office/powerpoint/2010/main" val="317480178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Tree>
    <p:extLst>
      <p:ext uri="{BB962C8B-B14F-4D97-AF65-F5344CB8AC3E}">
        <p14:creationId xmlns:p14="http://schemas.microsoft.com/office/powerpoint/2010/main" val="109003114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Tree>
    <p:extLst>
      <p:ext uri="{BB962C8B-B14F-4D97-AF65-F5344CB8AC3E}">
        <p14:creationId xmlns:p14="http://schemas.microsoft.com/office/powerpoint/2010/main" val="3349414711"/>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323850" y="1700213"/>
            <a:ext cx="417195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648200" y="1700213"/>
            <a:ext cx="417195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endParaRPr lang="en-US" dirty="0"/>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Tree>
    <p:extLst>
      <p:ext uri="{BB962C8B-B14F-4D97-AF65-F5344CB8AC3E}">
        <p14:creationId xmlns:p14="http://schemas.microsoft.com/office/powerpoint/2010/main" val="123523708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endParaRPr lang="en-US" dirty="0"/>
          </a:p>
        </p:txBody>
      </p:sp>
      <p:sp>
        <p:nvSpPr>
          <p:cNvPr id="8" name="Rectangle 5"/>
          <p:cNvSpPr>
            <a:spLocks noGrp="1" noChangeArrowheads="1"/>
          </p:cNvSpPr>
          <p:nvPr>
            <p:ph type="ftr" sz="quarter" idx="11"/>
          </p:nvPr>
        </p:nvSpPr>
        <p:spPr>
          <a:ln/>
        </p:spPr>
        <p:txBody>
          <a:bodyPr/>
          <a:lstStyle>
            <a:lvl1pPr>
              <a:defRPr/>
            </a:lvl1pPr>
          </a:lstStyle>
          <a:p>
            <a:endParaRPr lang="en-US" dirty="0"/>
          </a:p>
        </p:txBody>
      </p:sp>
    </p:spTree>
    <p:extLst>
      <p:ext uri="{BB962C8B-B14F-4D97-AF65-F5344CB8AC3E}">
        <p14:creationId xmlns:p14="http://schemas.microsoft.com/office/powerpoint/2010/main" val="413710767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endParaRPr lang="en-US" dirty="0"/>
          </a:p>
        </p:txBody>
      </p:sp>
      <p:sp>
        <p:nvSpPr>
          <p:cNvPr id="4" name="Rectangle 5"/>
          <p:cNvSpPr>
            <a:spLocks noGrp="1" noChangeArrowheads="1"/>
          </p:cNvSpPr>
          <p:nvPr>
            <p:ph type="ftr" sz="quarter" idx="11"/>
          </p:nvPr>
        </p:nvSpPr>
        <p:spPr>
          <a:ln/>
        </p:spPr>
        <p:txBody>
          <a:bodyPr/>
          <a:lstStyle>
            <a:lvl1pPr>
              <a:defRPr/>
            </a:lvl1pPr>
          </a:lstStyle>
          <a:p>
            <a:endParaRPr lang="en-US" dirty="0"/>
          </a:p>
        </p:txBody>
      </p:sp>
    </p:spTree>
    <p:extLst>
      <p:ext uri="{BB962C8B-B14F-4D97-AF65-F5344CB8AC3E}">
        <p14:creationId xmlns:p14="http://schemas.microsoft.com/office/powerpoint/2010/main" val="892632024"/>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dirty="0"/>
          </a:p>
        </p:txBody>
      </p:sp>
      <p:sp>
        <p:nvSpPr>
          <p:cNvPr id="3" name="Rectangle 5"/>
          <p:cNvSpPr>
            <a:spLocks noGrp="1" noChangeArrowheads="1"/>
          </p:cNvSpPr>
          <p:nvPr>
            <p:ph type="ftr" sz="quarter" idx="11"/>
          </p:nvPr>
        </p:nvSpPr>
        <p:spPr>
          <a:ln/>
        </p:spPr>
        <p:txBody>
          <a:bodyPr/>
          <a:lstStyle>
            <a:lvl1pPr>
              <a:defRPr/>
            </a:lvl1pPr>
          </a:lstStyle>
          <a:p>
            <a:endParaRPr lang="en-US" dirty="0"/>
          </a:p>
        </p:txBody>
      </p:sp>
    </p:spTree>
    <p:extLst>
      <p:ext uri="{BB962C8B-B14F-4D97-AF65-F5344CB8AC3E}">
        <p14:creationId xmlns:p14="http://schemas.microsoft.com/office/powerpoint/2010/main" val="1232006111"/>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dirty="0"/>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Tree>
    <p:extLst>
      <p:ext uri="{BB962C8B-B14F-4D97-AF65-F5344CB8AC3E}">
        <p14:creationId xmlns:p14="http://schemas.microsoft.com/office/powerpoint/2010/main" val="412490515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dirty="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dirty="0"/>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Tree>
    <p:extLst>
      <p:ext uri="{BB962C8B-B14F-4D97-AF65-F5344CB8AC3E}">
        <p14:creationId xmlns:p14="http://schemas.microsoft.com/office/powerpoint/2010/main" val="955531627"/>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Tree>
    <p:extLst>
      <p:ext uri="{BB962C8B-B14F-4D97-AF65-F5344CB8AC3E}">
        <p14:creationId xmlns:p14="http://schemas.microsoft.com/office/powerpoint/2010/main" val="16311368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23850" y="908050"/>
            <a:ext cx="8496300" cy="649288"/>
          </a:xfrm>
        </p:spPr>
        <p:txBody>
          <a:bodyPr/>
          <a:lstStyle/>
          <a:p>
            <a:r>
              <a:rPr lang="en-GB" smtClean="0"/>
              <a:t>Click to edit Master title style</a:t>
            </a:r>
            <a:endParaRPr lang="en-GB"/>
          </a:p>
        </p:txBody>
      </p:sp>
      <p:sp>
        <p:nvSpPr>
          <p:cNvPr id="3" name="Table Placeholder 2"/>
          <p:cNvSpPr>
            <a:spLocks noGrp="1"/>
          </p:cNvSpPr>
          <p:nvPr>
            <p:ph type="tbl" idx="1"/>
          </p:nvPr>
        </p:nvSpPr>
        <p:spPr>
          <a:xfrm>
            <a:off x="323850" y="1700213"/>
            <a:ext cx="8496300" cy="4114800"/>
          </a:xfrm>
        </p:spPr>
        <p:txBody>
          <a:bodyPr/>
          <a:lstStyle/>
          <a:p>
            <a:pPr lvl="0"/>
            <a:r>
              <a:rPr lang="en-GB" noProof="0" dirty="0" smtClean="0"/>
              <a:t>Click icon to add table</a:t>
            </a:r>
          </a:p>
        </p:txBody>
      </p:sp>
      <p:sp>
        <p:nvSpPr>
          <p:cNvPr id="4" name="Rectangle 4"/>
          <p:cNvSpPr>
            <a:spLocks noGrp="1" noChangeArrowheads="1"/>
          </p:cNvSpPr>
          <p:nvPr>
            <p:ph type="dt" sz="half" idx="10"/>
          </p:nvPr>
        </p:nvSpPr>
        <p:spPr>
          <a:ln/>
        </p:spPr>
        <p:txBody>
          <a:bodyPr/>
          <a:lstStyle>
            <a:lvl1pPr>
              <a:defRPr/>
            </a:lvl1pPr>
          </a:lstStyle>
          <a:p>
            <a:fld id="{4F9865CC-6A91-5B4F-A19E-754BC9AF68C1}" type="datetimeFigureOut">
              <a:rPr lang="en-US" smtClean="0"/>
              <a:t>6/11/2014</a:t>
            </a:fld>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447BDDB1-3B8D-C446-A059-508BF1B5588F}" type="slidenum">
              <a:rPr lang="en-US" smtClean="0"/>
              <a:t>‹#›</a:t>
            </a:fld>
            <a:endParaRPr lang="en-US" dirty="0"/>
          </a:p>
        </p:txBody>
      </p:sp>
    </p:spTree>
    <p:extLst>
      <p:ext uri="{BB962C8B-B14F-4D97-AF65-F5344CB8AC3E}">
        <p14:creationId xmlns:p14="http://schemas.microsoft.com/office/powerpoint/2010/main" val="237607596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6075" y="908050"/>
            <a:ext cx="2124075" cy="5318125"/>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323850" y="908050"/>
            <a:ext cx="6219825" cy="53181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Tree>
    <p:extLst>
      <p:ext uri="{BB962C8B-B14F-4D97-AF65-F5344CB8AC3E}">
        <p14:creationId xmlns:p14="http://schemas.microsoft.com/office/powerpoint/2010/main" val="211656880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GB"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dirty="0"/>
          </a:p>
        </p:txBody>
      </p:sp>
      <p:sp>
        <p:nvSpPr>
          <p:cNvPr id="4" name="Date Placeholder 3"/>
          <p:cNvSpPr>
            <a:spLocks noGrp="1"/>
          </p:cNvSpPr>
          <p:nvPr>
            <p:ph type="dt" sz="half" idx="10"/>
          </p:nvPr>
        </p:nvSpPr>
        <p:spPr/>
        <p:txBody>
          <a:bodyPr/>
          <a:lstStyle/>
          <a:p>
            <a:fld id="{7D0065BE-0657-4A47-90AD-C21C55E16B19}" type="datetime4">
              <a:rPr lang="en-US" smtClean="0"/>
              <a:pPr/>
              <a:t>June 11, 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2B75415-DD87-6545-A738-37A04102DFE1}" type="slidenum">
              <a:rPr lang="en-GB" smtClean="0"/>
              <a:pPr/>
              <a:t>‹#›</a:t>
            </a:fld>
            <a:endParaRPr lang="en-GB" dirty="0"/>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4A1C166-CD80-6E40-B4A3-EC3EF0ED621A}" type="slidenum">
              <a:rPr lang="en-GB" smtClean="0"/>
              <a:pPr/>
              <a:t>‹#›</a:t>
            </a:fld>
            <a:endParaRPr lang="en-GB" dirty="0"/>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GB"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DB7D73B-4FD6-F643-97BA-712DFBC3D8B1}" type="slidenum">
              <a:rPr lang="en-GB" smtClean="0"/>
              <a:pPr/>
              <a:t>‹#›</a:t>
            </a:fld>
            <a:endParaRPr lang="en-GB" dirty="0"/>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E5CC383-D88A-0540-8C44-A4B74C0D34FE}" type="slidenum">
              <a:rPr lang="en-GB" smtClean="0"/>
              <a:pPr/>
              <a:t>‹#›</a:t>
            </a:fld>
            <a:endParaRPr lang="en-GB" dirty="0"/>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CFAFD43-AAEB-1245-BD34-DE4F53016F15}" type="slidenum">
              <a:rPr lang="en-GB" smtClean="0"/>
              <a:pPr/>
              <a:t>‹#›</a:t>
            </a:fld>
            <a:endParaRPr lang="en-GB" dirty="0"/>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A88E3FC-9EC3-DC40-A99B-75CC9F0ACD7C}" type="slidenum">
              <a:rPr lang="en-GB" smtClean="0"/>
              <a:pPr/>
              <a:t>‹#›</a:t>
            </a:fld>
            <a:endParaRPr lang="en-GB" dirty="0"/>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97E9D92-0035-E84D-BE87-194B9FD18A45}" type="slidenum">
              <a:rPr lang="en-GB" smtClean="0"/>
              <a:pPr/>
              <a:t>‹#›</a:t>
            </a:fld>
            <a:endParaRPr lang="en-GB" dirty="0"/>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GB"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459A1DF-8A9D-0E4C-B496-C1987F816E72}" type="slidenum">
              <a:rPr lang="en-GB" smtClean="0"/>
              <a:pPr/>
              <a:t>‹#›</a:t>
            </a:fld>
            <a:endParaRPr lang="en-GB" dirty="0"/>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GB"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smtClean="0"/>
              <a:t>Drag picture to placeholder or click icon to add</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240870D-DA21-5C4A-9D55-3CB87846CEBD}" type="slidenum">
              <a:rPr lang="en-GB" smtClean="0"/>
              <a:pPr/>
              <a:t>‹#›</a:t>
            </a:fld>
            <a:endParaRPr lang="en-GB"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US"/>
          </a:p>
        </p:txBody>
      </p:sp>
      <p:sp>
        <p:nvSpPr>
          <p:cNvPr id="4" name="Date Placeholder 3"/>
          <p:cNvSpPr>
            <a:spLocks noGrp="1"/>
          </p:cNvSpPr>
          <p:nvPr>
            <p:ph type="dt" sz="half" idx="10"/>
          </p:nvPr>
        </p:nvSpPr>
        <p:spPr>
          <a:xfrm>
            <a:off x="685800" y="6248400"/>
            <a:ext cx="1905000" cy="457200"/>
          </a:xfrm>
        </p:spPr>
        <p:txBody>
          <a:bodyPr/>
          <a:lstStyle>
            <a:lvl1pPr>
              <a:defRPr/>
            </a:lvl1pPr>
          </a:lstStyle>
          <a:p>
            <a:fld id="{4F9865CC-6A91-5B4F-A19E-754BC9AF68C1}" type="datetimeFigureOut">
              <a:rPr lang="en-US" smtClean="0"/>
              <a:t>6/11/2014</a:t>
            </a:fld>
            <a:endParaRPr lang="en-US" dirty="0"/>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en-US" dirty="0"/>
          </a:p>
        </p:txBody>
      </p:sp>
      <p:sp>
        <p:nvSpPr>
          <p:cNvPr id="6" name="Slide Number Placeholder 5"/>
          <p:cNvSpPr>
            <a:spLocks noGrp="1"/>
          </p:cNvSpPr>
          <p:nvPr>
            <p:ph type="sldNum" sz="quarter" idx="12"/>
          </p:nvPr>
        </p:nvSpPr>
        <p:spPr>
          <a:xfrm>
            <a:off x="6877050" y="6308725"/>
            <a:ext cx="1905000" cy="457200"/>
          </a:xfrm>
        </p:spPr>
        <p:txBody>
          <a:bodyPr/>
          <a:lstStyle>
            <a:lvl1pPr>
              <a:defRPr/>
            </a:lvl1pPr>
          </a:lstStyle>
          <a:p>
            <a:fld id="{447BDDB1-3B8D-C446-A059-508BF1B5588F}" type="slidenum">
              <a:rPr lang="en-US" smtClean="0"/>
              <a:t>‹#›</a:t>
            </a:fld>
            <a:endParaRPr lang="en-US" dirty="0"/>
          </a:p>
        </p:txBody>
      </p:sp>
    </p:spTree>
    <p:extLst>
      <p:ext uri="{BB962C8B-B14F-4D97-AF65-F5344CB8AC3E}">
        <p14:creationId xmlns:p14="http://schemas.microsoft.com/office/powerpoint/2010/main" val="1255499436"/>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B356E0-B0DB-BA4D-B47D-F92F84823E43}" type="slidenum">
              <a:rPr lang="en-GB" smtClean="0"/>
              <a:pPr/>
              <a:t>‹#›</a:t>
            </a:fld>
            <a:endParaRPr lang="en-GB" dirty="0"/>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GB"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E5CD83F-1F7C-6B41-881A-6621A8294345}" type="slidenum">
              <a:rPr lang="en-GB" smtClean="0"/>
              <a:pPr/>
              <a:t>‹#›</a:t>
            </a:fld>
            <a:endParaRPr lang="en-GB" dirty="0"/>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031"/>
          <p:cNvSpPr>
            <a:spLocks noChangeArrowheads="1"/>
          </p:cNvSpPr>
          <p:nvPr/>
        </p:nvSpPr>
        <p:spPr bwMode="auto">
          <a:xfrm>
            <a:off x="-90488" y="3200400"/>
            <a:ext cx="9234488" cy="3657600"/>
          </a:xfrm>
          <a:prstGeom prst="rect">
            <a:avLst/>
          </a:prstGeom>
          <a:gradFill rotWithShape="0">
            <a:gsLst>
              <a:gs pos="0">
                <a:srgbClr val="007275"/>
              </a:gs>
              <a:gs pos="100000">
                <a:srgbClr val="008CAC"/>
              </a:gs>
            </a:gsLst>
            <a:lin ang="54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dirty="0"/>
          </a:p>
        </p:txBody>
      </p:sp>
      <p:sp>
        <p:nvSpPr>
          <p:cNvPr id="5" name="Rectangle 1032"/>
          <p:cNvSpPr>
            <a:spLocks noChangeArrowheads="1"/>
          </p:cNvSpPr>
          <p:nvPr/>
        </p:nvSpPr>
        <p:spPr bwMode="auto">
          <a:xfrm>
            <a:off x="-90488" y="0"/>
            <a:ext cx="9234488" cy="3276600"/>
          </a:xfrm>
          <a:prstGeom prst="rect">
            <a:avLst/>
          </a:prstGeom>
          <a:solidFill>
            <a:srgbClr val="007275"/>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sz="2400" dirty="0">
              <a:latin typeface="Arial" charset="0"/>
            </a:endParaRPr>
          </a:p>
        </p:txBody>
      </p:sp>
      <p:pic>
        <p:nvPicPr>
          <p:cNvPr id="6" name="Picture 1036" descr="educ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1863" y="404813"/>
            <a:ext cx="273685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0" name="Rectangle 1026"/>
          <p:cNvSpPr>
            <a:spLocks noGrp="1" noChangeArrowheads="1"/>
          </p:cNvSpPr>
          <p:nvPr>
            <p:ph type="ctrTitle"/>
          </p:nvPr>
        </p:nvSpPr>
        <p:spPr>
          <a:xfrm>
            <a:off x="323850" y="1700213"/>
            <a:ext cx="8496300" cy="4105275"/>
          </a:xfrm>
        </p:spPr>
        <p:txBody>
          <a:bodyPr lIns="91440"/>
          <a:lstStyle>
            <a:lvl1pPr algn="r">
              <a:defRPr sz="7500">
                <a:solidFill>
                  <a:schemeClr val="bg1"/>
                </a:solidFill>
              </a:defRPr>
            </a:lvl1pPr>
          </a:lstStyle>
          <a:p>
            <a:pPr lvl="0"/>
            <a:r>
              <a:rPr lang="en-GB" noProof="0" smtClean="0"/>
              <a:t>Click to edit Master title style</a:t>
            </a:r>
          </a:p>
        </p:txBody>
      </p:sp>
      <p:sp>
        <p:nvSpPr>
          <p:cNvPr id="12291" name="Rectangle 1027"/>
          <p:cNvSpPr>
            <a:spLocks noGrp="1" noChangeArrowheads="1"/>
          </p:cNvSpPr>
          <p:nvPr>
            <p:ph type="subTitle" idx="1"/>
          </p:nvPr>
        </p:nvSpPr>
        <p:spPr>
          <a:xfrm>
            <a:off x="-69850" y="7461250"/>
            <a:ext cx="69850" cy="69850"/>
          </a:xfrm>
        </p:spPr>
        <p:txBody>
          <a:bodyPr lIns="91440"/>
          <a:lstStyle>
            <a:lvl1pPr marL="0" indent="0" algn="ctr">
              <a:buFontTx/>
              <a:buNone/>
              <a:defRPr/>
            </a:lvl1pPr>
          </a:lstStyle>
          <a:p>
            <a:pPr lvl="0"/>
            <a:r>
              <a:rPr lang="en-GB" noProof="0" smtClean="0"/>
              <a:t>Click to edit Master subtitle style</a:t>
            </a:r>
          </a:p>
        </p:txBody>
      </p:sp>
    </p:spTree>
    <p:extLst>
      <p:ext uri="{BB962C8B-B14F-4D97-AF65-F5344CB8AC3E}">
        <p14:creationId xmlns:p14="http://schemas.microsoft.com/office/powerpoint/2010/main" val="2286835957"/>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C4A1C166-CD80-6E40-B4A3-EC3EF0ED621A}" type="slidenum">
              <a:rPr lang="en-GB"/>
              <a:pPr/>
              <a:t>‹#›</a:t>
            </a:fld>
            <a:endParaRPr lang="en-GB" dirty="0"/>
          </a:p>
        </p:txBody>
      </p:sp>
    </p:spTree>
    <p:extLst>
      <p:ext uri="{BB962C8B-B14F-4D97-AF65-F5344CB8AC3E}">
        <p14:creationId xmlns:p14="http://schemas.microsoft.com/office/powerpoint/2010/main" val="3226044606"/>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0DB7D73B-4FD6-F643-97BA-712DFBC3D8B1}" type="slidenum">
              <a:rPr lang="en-GB"/>
              <a:pPr/>
              <a:t>‹#›</a:t>
            </a:fld>
            <a:endParaRPr lang="en-GB" dirty="0"/>
          </a:p>
        </p:txBody>
      </p:sp>
    </p:spTree>
    <p:extLst>
      <p:ext uri="{BB962C8B-B14F-4D97-AF65-F5344CB8AC3E}">
        <p14:creationId xmlns:p14="http://schemas.microsoft.com/office/powerpoint/2010/main" val="3862177438"/>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323850" y="1700213"/>
            <a:ext cx="417195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648200" y="1700213"/>
            <a:ext cx="417195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endParaRPr lang="en-US" dirty="0"/>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
        <p:nvSpPr>
          <p:cNvPr id="7" name="Rectangle 6"/>
          <p:cNvSpPr>
            <a:spLocks noGrp="1" noChangeArrowheads="1"/>
          </p:cNvSpPr>
          <p:nvPr>
            <p:ph type="sldNum" sz="quarter" idx="12"/>
          </p:nvPr>
        </p:nvSpPr>
        <p:spPr>
          <a:ln/>
        </p:spPr>
        <p:txBody>
          <a:bodyPr/>
          <a:lstStyle>
            <a:lvl1pPr>
              <a:defRPr/>
            </a:lvl1pPr>
          </a:lstStyle>
          <a:p>
            <a:fld id="{DE5CC383-D88A-0540-8C44-A4B74C0D34FE}" type="slidenum">
              <a:rPr lang="en-GB"/>
              <a:pPr/>
              <a:t>‹#›</a:t>
            </a:fld>
            <a:endParaRPr lang="en-GB" dirty="0"/>
          </a:p>
        </p:txBody>
      </p:sp>
    </p:spTree>
    <p:extLst>
      <p:ext uri="{BB962C8B-B14F-4D97-AF65-F5344CB8AC3E}">
        <p14:creationId xmlns:p14="http://schemas.microsoft.com/office/powerpoint/2010/main" val="1655436610"/>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endParaRPr lang="en-US" dirty="0"/>
          </a:p>
        </p:txBody>
      </p:sp>
      <p:sp>
        <p:nvSpPr>
          <p:cNvPr id="8" name="Rectangle 5"/>
          <p:cNvSpPr>
            <a:spLocks noGrp="1" noChangeArrowheads="1"/>
          </p:cNvSpPr>
          <p:nvPr>
            <p:ph type="ftr" sz="quarter" idx="11"/>
          </p:nvPr>
        </p:nvSpPr>
        <p:spPr>
          <a:ln/>
        </p:spPr>
        <p:txBody>
          <a:bodyPr/>
          <a:lstStyle>
            <a:lvl1pPr>
              <a:defRPr/>
            </a:lvl1pPr>
          </a:lstStyle>
          <a:p>
            <a:endParaRPr lang="en-US" dirty="0"/>
          </a:p>
        </p:txBody>
      </p:sp>
      <p:sp>
        <p:nvSpPr>
          <p:cNvPr id="9" name="Rectangle 6"/>
          <p:cNvSpPr>
            <a:spLocks noGrp="1" noChangeArrowheads="1"/>
          </p:cNvSpPr>
          <p:nvPr>
            <p:ph type="sldNum" sz="quarter" idx="12"/>
          </p:nvPr>
        </p:nvSpPr>
        <p:spPr>
          <a:ln/>
        </p:spPr>
        <p:txBody>
          <a:bodyPr/>
          <a:lstStyle>
            <a:lvl1pPr>
              <a:defRPr/>
            </a:lvl1pPr>
          </a:lstStyle>
          <a:p>
            <a:fld id="{8CFAFD43-AAEB-1245-BD34-DE4F53016F15}" type="slidenum">
              <a:rPr lang="en-GB"/>
              <a:pPr/>
              <a:t>‹#›</a:t>
            </a:fld>
            <a:endParaRPr lang="en-GB" dirty="0"/>
          </a:p>
        </p:txBody>
      </p:sp>
    </p:spTree>
    <p:extLst>
      <p:ext uri="{BB962C8B-B14F-4D97-AF65-F5344CB8AC3E}">
        <p14:creationId xmlns:p14="http://schemas.microsoft.com/office/powerpoint/2010/main" val="368484541"/>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endParaRPr lang="en-US" dirty="0"/>
          </a:p>
        </p:txBody>
      </p:sp>
      <p:sp>
        <p:nvSpPr>
          <p:cNvPr id="4" name="Rectangle 5"/>
          <p:cNvSpPr>
            <a:spLocks noGrp="1" noChangeArrowheads="1"/>
          </p:cNvSpPr>
          <p:nvPr>
            <p:ph type="ftr" sz="quarter" idx="11"/>
          </p:nvPr>
        </p:nvSpPr>
        <p:spPr>
          <a:ln/>
        </p:spPr>
        <p:txBody>
          <a:bodyPr/>
          <a:lstStyle>
            <a:lvl1pPr>
              <a:defRPr/>
            </a:lvl1pPr>
          </a:lstStyle>
          <a:p>
            <a:endParaRPr lang="en-US" dirty="0"/>
          </a:p>
        </p:txBody>
      </p:sp>
      <p:sp>
        <p:nvSpPr>
          <p:cNvPr id="5" name="Rectangle 6"/>
          <p:cNvSpPr>
            <a:spLocks noGrp="1" noChangeArrowheads="1"/>
          </p:cNvSpPr>
          <p:nvPr>
            <p:ph type="sldNum" sz="quarter" idx="12"/>
          </p:nvPr>
        </p:nvSpPr>
        <p:spPr>
          <a:ln/>
        </p:spPr>
        <p:txBody>
          <a:bodyPr/>
          <a:lstStyle>
            <a:lvl1pPr>
              <a:defRPr/>
            </a:lvl1pPr>
          </a:lstStyle>
          <a:p>
            <a:fld id="{6A88E3FC-9EC3-DC40-A99B-75CC9F0ACD7C}" type="slidenum">
              <a:rPr lang="en-GB"/>
              <a:pPr/>
              <a:t>‹#›</a:t>
            </a:fld>
            <a:endParaRPr lang="en-GB" dirty="0"/>
          </a:p>
        </p:txBody>
      </p:sp>
    </p:spTree>
    <p:extLst>
      <p:ext uri="{BB962C8B-B14F-4D97-AF65-F5344CB8AC3E}">
        <p14:creationId xmlns:p14="http://schemas.microsoft.com/office/powerpoint/2010/main" val="544833656"/>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dirty="0"/>
          </a:p>
        </p:txBody>
      </p:sp>
      <p:sp>
        <p:nvSpPr>
          <p:cNvPr id="3" name="Rectangle 5"/>
          <p:cNvSpPr>
            <a:spLocks noGrp="1" noChangeArrowheads="1"/>
          </p:cNvSpPr>
          <p:nvPr>
            <p:ph type="ftr" sz="quarter" idx="11"/>
          </p:nvPr>
        </p:nvSpPr>
        <p:spPr>
          <a:ln/>
        </p:spPr>
        <p:txBody>
          <a:bodyPr/>
          <a:lstStyle>
            <a:lvl1pPr>
              <a:defRPr/>
            </a:lvl1pPr>
          </a:lstStyle>
          <a:p>
            <a:endParaRPr lang="en-US" dirty="0"/>
          </a:p>
        </p:txBody>
      </p:sp>
      <p:sp>
        <p:nvSpPr>
          <p:cNvPr id="4" name="Rectangle 6"/>
          <p:cNvSpPr>
            <a:spLocks noGrp="1" noChangeArrowheads="1"/>
          </p:cNvSpPr>
          <p:nvPr>
            <p:ph type="sldNum" sz="quarter" idx="12"/>
          </p:nvPr>
        </p:nvSpPr>
        <p:spPr>
          <a:ln/>
        </p:spPr>
        <p:txBody>
          <a:bodyPr/>
          <a:lstStyle>
            <a:lvl1pPr>
              <a:defRPr/>
            </a:lvl1pPr>
          </a:lstStyle>
          <a:p>
            <a:fld id="{097E9D92-0035-E84D-BE87-194B9FD18A45}" type="slidenum">
              <a:rPr lang="en-GB"/>
              <a:pPr/>
              <a:t>‹#›</a:t>
            </a:fld>
            <a:endParaRPr lang="en-GB" dirty="0"/>
          </a:p>
        </p:txBody>
      </p:sp>
    </p:spTree>
    <p:extLst>
      <p:ext uri="{BB962C8B-B14F-4D97-AF65-F5344CB8AC3E}">
        <p14:creationId xmlns:p14="http://schemas.microsoft.com/office/powerpoint/2010/main" val="529707793"/>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dirty="0"/>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
        <p:nvSpPr>
          <p:cNvPr id="7" name="Rectangle 6"/>
          <p:cNvSpPr>
            <a:spLocks noGrp="1" noChangeArrowheads="1"/>
          </p:cNvSpPr>
          <p:nvPr>
            <p:ph type="sldNum" sz="quarter" idx="12"/>
          </p:nvPr>
        </p:nvSpPr>
        <p:spPr>
          <a:ln/>
        </p:spPr>
        <p:txBody>
          <a:bodyPr/>
          <a:lstStyle>
            <a:lvl1pPr>
              <a:defRPr/>
            </a:lvl1pPr>
          </a:lstStyle>
          <a:p>
            <a:fld id="{4459A1DF-8A9D-0E4C-B496-C1987F816E72}" type="slidenum">
              <a:rPr lang="en-GB"/>
              <a:pPr/>
              <a:t>‹#›</a:t>
            </a:fld>
            <a:endParaRPr lang="en-GB" dirty="0"/>
          </a:p>
        </p:txBody>
      </p:sp>
    </p:spTree>
    <p:extLst>
      <p:ext uri="{BB962C8B-B14F-4D97-AF65-F5344CB8AC3E}">
        <p14:creationId xmlns:p14="http://schemas.microsoft.com/office/powerpoint/2010/main" val="30600477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031"/>
          <p:cNvSpPr>
            <a:spLocks noChangeArrowheads="1"/>
          </p:cNvSpPr>
          <p:nvPr/>
        </p:nvSpPr>
        <p:spPr bwMode="auto">
          <a:xfrm>
            <a:off x="-90488" y="3200400"/>
            <a:ext cx="9234488" cy="3657600"/>
          </a:xfrm>
          <a:prstGeom prst="rect">
            <a:avLst/>
          </a:prstGeom>
          <a:gradFill rotWithShape="0">
            <a:gsLst>
              <a:gs pos="0">
                <a:srgbClr val="007275"/>
              </a:gs>
              <a:gs pos="100000">
                <a:srgbClr val="008CAC"/>
              </a:gs>
            </a:gsLst>
            <a:lin ang="54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dirty="0"/>
          </a:p>
        </p:txBody>
      </p:sp>
      <p:sp>
        <p:nvSpPr>
          <p:cNvPr id="5" name="Rectangle 1032"/>
          <p:cNvSpPr>
            <a:spLocks noChangeArrowheads="1"/>
          </p:cNvSpPr>
          <p:nvPr/>
        </p:nvSpPr>
        <p:spPr bwMode="auto">
          <a:xfrm>
            <a:off x="-90488" y="0"/>
            <a:ext cx="9234488" cy="3276600"/>
          </a:xfrm>
          <a:prstGeom prst="rect">
            <a:avLst/>
          </a:prstGeom>
          <a:solidFill>
            <a:srgbClr val="007275"/>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sz="2400" dirty="0">
              <a:latin typeface="Arial" charset="0"/>
            </a:endParaRPr>
          </a:p>
        </p:txBody>
      </p:sp>
      <p:pic>
        <p:nvPicPr>
          <p:cNvPr id="6" name="Picture 1036" descr="educ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1863" y="404813"/>
            <a:ext cx="273685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0" name="Rectangle 1026"/>
          <p:cNvSpPr>
            <a:spLocks noGrp="1" noChangeArrowheads="1"/>
          </p:cNvSpPr>
          <p:nvPr>
            <p:ph type="ctrTitle"/>
          </p:nvPr>
        </p:nvSpPr>
        <p:spPr>
          <a:xfrm>
            <a:off x="323850" y="1700213"/>
            <a:ext cx="8496300" cy="4105275"/>
          </a:xfrm>
        </p:spPr>
        <p:txBody>
          <a:bodyPr lIns="91440"/>
          <a:lstStyle>
            <a:lvl1pPr algn="r">
              <a:defRPr sz="7500">
                <a:solidFill>
                  <a:schemeClr val="bg1"/>
                </a:solidFill>
              </a:defRPr>
            </a:lvl1pPr>
          </a:lstStyle>
          <a:p>
            <a:pPr lvl="0"/>
            <a:r>
              <a:rPr lang="en-GB" noProof="0" smtClean="0"/>
              <a:t>Click to edit Master title style</a:t>
            </a:r>
          </a:p>
        </p:txBody>
      </p:sp>
      <p:sp>
        <p:nvSpPr>
          <p:cNvPr id="12291" name="Rectangle 1027"/>
          <p:cNvSpPr>
            <a:spLocks noGrp="1" noChangeArrowheads="1"/>
          </p:cNvSpPr>
          <p:nvPr>
            <p:ph type="subTitle" idx="1"/>
          </p:nvPr>
        </p:nvSpPr>
        <p:spPr>
          <a:xfrm>
            <a:off x="-69850" y="7461250"/>
            <a:ext cx="69850" cy="69850"/>
          </a:xfrm>
        </p:spPr>
        <p:txBody>
          <a:bodyPr lIns="91440"/>
          <a:lstStyle>
            <a:lvl1pPr marL="0" indent="0" algn="ctr">
              <a:buFontTx/>
              <a:buNone/>
              <a:defRPr/>
            </a:lvl1pPr>
          </a:lstStyle>
          <a:p>
            <a:pPr lvl="0"/>
            <a:r>
              <a:rPr lang="en-GB" noProof="0" smtClean="0"/>
              <a:t>Click to edit Master subtitle style</a:t>
            </a:r>
          </a:p>
        </p:txBody>
      </p:sp>
    </p:spTree>
    <p:extLst>
      <p:ext uri="{BB962C8B-B14F-4D97-AF65-F5344CB8AC3E}">
        <p14:creationId xmlns:p14="http://schemas.microsoft.com/office/powerpoint/2010/main" val="2286835957"/>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dirty="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dirty="0"/>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
        <p:nvSpPr>
          <p:cNvPr id="7" name="Rectangle 6"/>
          <p:cNvSpPr>
            <a:spLocks noGrp="1" noChangeArrowheads="1"/>
          </p:cNvSpPr>
          <p:nvPr>
            <p:ph type="sldNum" sz="quarter" idx="12"/>
          </p:nvPr>
        </p:nvSpPr>
        <p:spPr>
          <a:ln/>
        </p:spPr>
        <p:txBody>
          <a:bodyPr/>
          <a:lstStyle>
            <a:lvl1pPr>
              <a:defRPr/>
            </a:lvl1pPr>
          </a:lstStyle>
          <a:p>
            <a:fld id="{9240870D-DA21-5C4A-9D55-3CB87846CEBD}" type="slidenum">
              <a:rPr lang="en-GB"/>
              <a:pPr/>
              <a:t>‹#›</a:t>
            </a:fld>
            <a:endParaRPr lang="en-GB" dirty="0"/>
          </a:p>
        </p:txBody>
      </p:sp>
    </p:spTree>
    <p:extLst>
      <p:ext uri="{BB962C8B-B14F-4D97-AF65-F5344CB8AC3E}">
        <p14:creationId xmlns:p14="http://schemas.microsoft.com/office/powerpoint/2010/main" val="1784744066"/>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A4B356E0-B0DB-BA4D-B47D-F92F84823E43}" type="slidenum">
              <a:rPr lang="en-GB"/>
              <a:pPr/>
              <a:t>‹#›</a:t>
            </a:fld>
            <a:endParaRPr lang="en-GB" dirty="0"/>
          </a:p>
        </p:txBody>
      </p:sp>
    </p:spTree>
    <p:extLst>
      <p:ext uri="{BB962C8B-B14F-4D97-AF65-F5344CB8AC3E}">
        <p14:creationId xmlns:p14="http://schemas.microsoft.com/office/powerpoint/2010/main" val="2785320684"/>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6075" y="908050"/>
            <a:ext cx="2124075" cy="5318125"/>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323850" y="908050"/>
            <a:ext cx="6219825" cy="53181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2E5CD83F-1F7C-6B41-881A-6621A8294345}" type="slidenum">
              <a:rPr lang="en-GB"/>
              <a:pPr/>
              <a:t>‹#›</a:t>
            </a:fld>
            <a:endParaRPr lang="en-GB" dirty="0"/>
          </a:p>
        </p:txBody>
      </p:sp>
    </p:spTree>
    <p:extLst>
      <p:ext uri="{BB962C8B-B14F-4D97-AF65-F5344CB8AC3E}">
        <p14:creationId xmlns:p14="http://schemas.microsoft.com/office/powerpoint/2010/main" val="3760220914"/>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Tree>
    <p:extLst>
      <p:ext uri="{BB962C8B-B14F-4D97-AF65-F5344CB8AC3E}">
        <p14:creationId xmlns:p14="http://schemas.microsoft.com/office/powerpoint/2010/main" val="3174801783"/>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Tree>
    <p:extLst>
      <p:ext uri="{BB962C8B-B14F-4D97-AF65-F5344CB8AC3E}">
        <p14:creationId xmlns:p14="http://schemas.microsoft.com/office/powerpoint/2010/main" val="1090031146"/>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Tree>
    <p:extLst>
      <p:ext uri="{BB962C8B-B14F-4D97-AF65-F5344CB8AC3E}">
        <p14:creationId xmlns:p14="http://schemas.microsoft.com/office/powerpoint/2010/main" val="3349414711"/>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323850" y="1700213"/>
            <a:ext cx="417195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648200" y="1700213"/>
            <a:ext cx="417195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endParaRPr lang="en-US" dirty="0"/>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Tree>
    <p:extLst>
      <p:ext uri="{BB962C8B-B14F-4D97-AF65-F5344CB8AC3E}">
        <p14:creationId xmlns:p14="http://schemas.microsoft.com/office/powerpoint/2010/main" val="1235237084"/>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endParaRPr lang="en-US" dirty="0"/>
          </a:p>
        </p:txBody>
      </p:sp>
      <p:sp>
        <p:nvSpPr>
          <p:cNvPr id="8" name="Rectangle 5"/>
          <p:cNvSpPr>
            <a:spLocks noGrp="1" noChangeArrowheads="1"/>
          </p:cNvSpPr>
          <p:nvPr>
            <p:ph type="ftr" sz="quarter" idx="11"/>
          </p:nvPr>
        </p:nvSpPr>
        <p:spPr>
          <a:ln/>
        </p:spPr>
        <p:txBody>
          <a:bodyPr/>
          <a:lstStyle>
            <a:lvl1pPr>
              <a:defRPr/>
            </a:lvl1pPr>
          </a:lstStyle>
          <a:p>
            <a:endParaRPr lang="en-US" dirty="0"/>
          </a:p>
        </p:txBody>
      </p:sp>
    </p:spTree>
    <p:extLst>
      <p:ext uri="{BB962C8B-B14F-4D97-AF65-F5344CB8AC3E}">
        <p14:creationId xmlns:p14="http://schemas.microsoft.com/office/powerpoint/2010/main" val="4137107674"/>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endParaRPr lang="en-US" dirty="0"/>
          </a:p>
        </p:txBody>
      </p:sp>
      <p:sp>
        <p:nvSpPr>
          <p:cNvPr id="4" name="Rectangle 5"/>
          <p:cNvSpPr>
            <a:spLocks noGrp="1" noChangeArrowheads="1"/>
          </p:cNvSpPr>
          <p:nvPr>
            <p:ph type="ftr" sz="quarter" idx="11"/>
          </p:nvPr>
        </p:nvSpPr>
        <p:spPr>
          <a:ln/>
        </p:spPr>
        <p:txBody>
          <a:bodyPr/>
          <a:lstStyle>
            <a:lvl1pPr>
              <a:defRPr/>
            </a:lvl1pPr>
          </a:lstStyle>
          <a:p>
            <a:endParaRPr lang="en-US" dirty="0"/>
          </a:p>
        </p:txBody>
      </p:sp>
    </p:spTree>
    <p:extLst>
      <p:ext uri="{BB962C8B-B14F-4D97-AF65-F5344CB8AC3E}">
        <p14:creationId xmlns:p14="http://schemas.microsoft.com/office/powerpoint/2010/main" val="892632024"/>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dirty="0"/>
          </a:p>
        </p:txBody>
      </p:sp>
      <p:sp>
        <p:nvSpPr>
          <p:cNvPr id="3" name="Rectangle 5"/>
          <p:cNvSpPr>
            <a:spLocks noGrp="1" noChangeArrowheads="1"/>
          </p:cNvSpPr>
          <p:nvPr>
            <p:ph type="ftr" sz="quarter" idx="11"/>
          </p:nvPr>
        </p:nvSpPr>
        <p:spPr>
          <a:ln/>
        </p:spPr>
        <p:txBody>
          <a:bodyPr/>
          <a:lstStyle>
            <a:lvl1pPr>
              <a:defRPr/>
            </a:lvl1pPr>
          </a:lstStyle>
          <a:p>
            <a:endParaRPr lang="en-US" dirty="0"/>
          </a:p>
        </p:txBody>
      </p:sp>
    </p:spTree>
    <p:extLst>
      <p:ext uri="{BB962C8B-B14F-4D97-AF65-F5344CB8AC3E}">
        <p14:creationId xmlns:p14="http://schemas.microsoft.com/office/powerpoint/2010/main" val="12320061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C4A1C166-CD80-6E40-B4A3-EC3EF0ED621A}" type="slidenum">
              <a:rPr lang="en-GB"/>
              <a:pPr/>
              <a:t>‹#›</a:t>
            </a:fld>
            <a:endParaRPr lang="en-GB" dirty="0"/>
          </a:p>
        </p:txBody>
      </p:sp>
    </p:spTree>
    <p:extLst>
      <p:ext uri="{BB962C8B-B14F-4D97-AF65-F5344CB8AC3E}">
        <p14:creationId xmlns:p14="http://schemas.microsoft.com/office/powerpoint/2010/main" val="3226044606"/>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dirty="0"/>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Tree>
    <p:extLst>
      <p:ext uri="{BB962C8B-B14F-4D97-AF65-F5344CB8AC3E}">
        <p14:creationId xmlns:p14="http://schemas.microsoft.com/office/powerpoint/2010/main" val="4124905150"/>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dirty="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dirty="0"/>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Tree>
    <p:extLst>
      <p:ext uri="{BB962C8B-B14F-4D97-AF65-F5344CB8AC3E}">
        <p14:creationId xmlns:p14="http://schemas.microsoft.com/office/powerpoint/2010/main" val="955531627"/>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Tree>
    <p:extLst>
      <p:ext uri="{BB962C8B-B14F-4D97-AF65-F5344CB8AC3E}">
        <p14:creationId xmlns:p14="http://schemas.microsoft.com/office/powerpoint/2010/main" val="1631136891"/>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6075" y="908050"/>
            <a:ext cx="2124075" cy="5318125"/>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323850" y="908050"/>
            <a:ext cx="6219825" cy="53181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Tree>
    <p:extLst>
      <p:ext uri="{BB962C8B-B14F-4D97-AF65-F5344CB8AC3E}">
        <p14:creationId xmlns:p14="http://schemas.microsoft.com/office/powerpoint/2010/main" val="2116568805"/>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47849323-E59A-BD42-B58D-4B2975EEA10D}" type="datetimeFigureOut">
              <a:rPr lang="en-US" smtClean="0"/>
              <a:t>6/11/2014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CFB9525-EF99-E64F-9DFD-76634547BFC1}" type="slidenum">
              <a:rPr lang="en-US" smtClean="0"/>
              <a:t>‹#›</a:t>
            </a:fld>
            <a:endParaRPr lang="en-US" dirty="0"/>
          </a:p>
        </p:txBody>
      </p:sp>
    </p:spTree>
    <p:extLst>
      <p:ext uri="{BB962C8B-B14F-4D97-AF65-F5344CB8AC3E}">
        <p14:creationId xmlns:p14="http://schemas.microsoft.com/office/powerpoint/2010/main" val="1560413718"/>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47849323-E59A-BD42-B58D-4B2975EEA10D}" type="datetimeFigureOut">
              <a:rPr lang="en-US" smtClean="0"/>
              <a:t>6/11/2014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CFB9525-EF99-E64F-9DFD-76634547BFC1}" type="slidenum">
              <a:rPr lang="en-US" smtClean="0"/>
              <a:t>‹#›</a:t>
            </a:fld>
            <a:endParaRPr lang="en-US" dirty="0"/>
          </a:p>
        </p:txBody>
      </p:sp>
    </p:spTree>
    <p:extLst>
      <p:ext uri="{BB962C8B-B14F-4D97-AF65-F5344CB8AC3E}">
        <p14:creationId xmlns:p14="http://schemas.microsoft.com/office/powerpoint/2010/main" val="1109659419"/>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47849323-E59A-BD42-B58D-4B2975EEA10D}" type="datetimeFigureOut">
              <a:rPr lang="en-US" smtClean="0"/>
              <a:t>6/11/2014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CFB9525-EF99-E64F-9DFD-76634547BFC1}" type="slidenum">
              <a:rPr lang="en-US" smtClean="0"/>
              <a:t>‹#›</a:t>
            </a:fld>
            <a:endParaRPr lang="en-US" dirty="0"/>
          </a:p>
        </p:txBody>
      </p:sp>
    </p:spTree>
    <p:extLst>
      <p:ext uri="{BB962C8B-B14F-4D97-AF65-F5344CB8AC3E}">
        <p14:creationId xmlns:p14="http://schemas.microsoft.com/office/powerpoint/2010/main" val="1991581325"/>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47849323-E59A-BD42-B58D-4B2975EEA10D}" type="datetimeFigureOut">
              <a:rPr lang="en-US" smtClean="0"/>
              <a:t>6/11/2014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CFB9525-EF99-E64F-9DFD-76634547BFC1}" type="slidenum">
              <a:rPr lang="en-US" smtClean="0"/>
              <a:t>‹#›</a:t>
            </a:fld>
            <a:endParaRPr lang="en-US" dirty="0"/>
          </a:p>
        </p:txBody>
      </p:sp>
    </p:spTree>
    <p:extLst>
      <p:ext uri="{BB962C8B-B14F-4D97-AF65-F5344CB8AC3E}">
        <p14:creationId xmlns:p14="http://schemas.microsoft.com/office/powerpoint/2010/main" val="3375236299"/>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47849323-E59A-BD42-B58D-4B2975EEA10D}" type="datetimeFigureOut">
              <a:rPr lang="en-US" smtClean="0"/>
              <a:t>6/11/2014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CFB9525-EF99-E64F-9DFD-76634547BFC1}" type="slidenum">
              <a:rPr lang="en-US" smtClean="0"/>
              <a:t>‹#›</a:t>
            </a:fld>
            <a:endParaRPr lang="en-US" dirty="0"/>
          </a:p>
        </p:txBody>
      </p:sp>
    </p:spTree>
    <p:extLst>
      <p:ext uri="{BB962C8B-B14F-4D97-AF65-F5344CB8AC3E}">
        <p14:creationId xmlns:p14="http://schemas.microsoft.com/office/powerpoint/2010/main" val="1516160824"/>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47849323-E59A-BD42-B58D-4B2975EEA10D}" type="datetimeFigureOut">
              <a:rPr lang="en-US" smtClean="0"/>
              <a:t>6/11/2014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CFB9525-EF99-E64F-9DFD-76634547BFC1}" type="slidenum">
              <a:rPr lang="en-US" smtClean="0"/>
              <a:t>‹#›</a:t>
            </a:fld>
            <a:endParaRPr lang="en-US" dirty="0"/>
          </a:p>
        </p:txBody>
      </p:sp>
    </p:spTree>
    <p:extLst>
      <p:ext uri="{BB962C8B-B14F-4D97-AF65-F5344CB8AC3E}">
        <p14:creationId xmlns:p14="http://schemas.microsoft.com/office/powerpoint/2010/main" val="28187761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0DB7D73B-4FD6-F643-97BA-712DFBC3D8B1}" type="slidenum">
              <a:rPr lang="en-GB"/>
              <a:pPr/>
              <a:t>‹#›</a:t>
            </a:fld>
            <a:endParaRPr lang="en-GB" dirty="0"/>
          </a:p>
        </p:txBody>
      </p:sp>
    </p:spTree>
    <p:extLst>
      <p:ext uri="{BB962C8B-B14F-4D97-AF65-F5344CB8AC3E}">
        <p14:creationId xmlns:p14="http://schemas.microsoft.com/office/powerpoint/2010/main" val="3862177438"/>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49323-E59A-BD42-B58D-4B2975EEA10D}" type="datetimeFigureOut">
              <a:rPr lang="en-US" smtClean="0"/>
              <a:t>6/11/2014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CFB9525-EF99-E64F-9DFD-76634547BFC1}" type="slidenum">
              <a:rPr lang="en-US" smtClean="0"/>
              <a:t>‹#›</a:t>
            </a:fld>
            <a:endParaRPr lang="en-US" dirty="0"/>
          </a:p>
        </p:txBody>
      </p:sp>
    </p:spTree>
    <p:extLst>
      <p:ext uri="{BB962C8B-B14F-4D97-AF65-F5344CB8AC3E}">
        <p14:creationId xmlns:p14="http://schemas.microsoft.com/office/powerpoint/2010/main" val="2454078125"/>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47849323-E59A-BD42-B58D-4B2975EEA10D}" type="datetimeFigureOut">
              <a:rPr lang="en-US" smtClean="0"/>
              <a:t>6/11/2014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CFB9525-EF99-E64F-9DFD-76634547BFC1}" type="slidenum">
              <a:rPr lang="en-US" smtClean="0"/>
              <a:t>‹#›</a:t>
            </a:fld>
            <a:endParaRPr lang="en-US" dirty="0"/>
          </a:p>
        </p:txBody>
      </p:sp>
    </p:spTree>
    <p:extLst>
      <p:ext uri="{BB962C8B-B14F-4D97-AF65-F5344CB8AC3E}">
        <p14:creationId xmlns:p14="http://schemas.microsoft.com/office/powerpoint/2010/main" val="3595771639"/>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smtClean="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47849323-E59A-BD42-B58D-4B2975EEA10D}" type="datetimeFigureOut">
              <a:rPr lang="en-US" smtClean="0"/>
              <a:t>6/11/2014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CFB9525-EF99-E64F-9DFD-76634547BFC1}" type="slidenum">
              <a:rPr lang="en-US" smtClean="0"/>
              <a:t>‹#›</a:t>
            </a:fld>
            <a:endParaRPr lang="en-US" dirty="0"/>
          </a:p>
        </p:txBody>
      </p:sp>
    </p:spTree>
    <p:extLst>
      <p:ext uri="{BB962C8B-B14F-4D97-AF65-F5344CB8AC3E}">
        <p14:creationId xmlns:p14="http://schemas.microsoft.com/office/powerpoint/2010/main" val="3974309936"/>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47849323-E59A-BD42-B58D-4B2975EEA10D}" type="datetimeFigureOut">
              <a:rPr lang="en-US" smtClean="0"/>
              <a:t>6/11/2014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CFB9525-EF99-E64F-9DFD-76634547BFC1}" type="slidenum">
              <a:rPr lang="en-US" smtClean="0"/>
              <a:t>‹#›</a:t>
            </a:fld>
            <a:endParaRPr lang="en-US" dirty="0"/>
          </a:p>
        </p:txBody>
      </p:sp>
    </p:spTree>
    <p:extLst>
      <p:ext uri="{BB962C8B-B14F-4D97-AF65-F5344CB8AC3E}">
        <p14:creationId xmlns:p14="http://schemas.microsoft.com/office/powerpoint/2010/main" val="492484721"/>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47849323-E59A-BD42-B58D-4B2975EEA10D}" type="datetimeFigureOut">
              <a:rPr lang="en-US" smtClean="0"/>
              <a:t>6/11/2014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CFB9525-EF99-E64F-9DFD-76634547BFC1}" type="slidenum">
              <a:rPr lang="en-US" smtClean="0"/>
              <a:t>‹#›</a:t>
            </a:fld>
            <a:endParaRPr lang="en-US" dirty="0"/>
          </a:p>
        </p:txBody>
      </p:sp>
    </p:spTree>
    <p:extLst>
      <p:ext uri="{BB962C8B-B14F-4D97-AF65-F5344CB8AC3E}">
        <p14:creationId xmlns:p14="http://schemas.microsoft.com/office/powerpoint/2010/main" val="1722706858"/>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B1BDDA12-2FB0-F249-9DAE-ABCB9B0BF58C}" type="datetimeFigureOut">
              <a:rPr lang="en-US" smtClean="0"/>
              <a:t>6/11/2014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CB5931-31AD-E64A-95D9-0E6FD642881D}" type="slidenum">
              <a:rPr lang="en-US" smtClean="0"/>
              <a:t>‹#›</a:t>
            </a:fld>
            <a:endParaRPr lang="en-US" dirty="0"/>
          </a:p>
        </p:txBody>
      </p:sp>
    </p:spTree>
    <p:extLst>
      <p:ext uri="{BB962C8B-B14F-4D97-AF65-F5344CB8AC3E}">
        <p14:creationId xmlns:p14="http://schemas.microsoft.com/office/powerpoint/2010/main" val="2144297625"/>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B1BDDA12-2FB0-F249-9DAE-ABCB9B0BF58C}" type="datetimeFigureOut">
              <a:rPr lang="en-US" smtClean="0"/>
              <a:t>6/11/2014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CB5931-31AD-E64A-95D9-0E6FD642881D}" type="slidenum">
              <a:rPr lang="en-US" smtClean="0"/>
              <a:t>‹#›</a:t>
            </a:fld>
            <a:endParaRPr lang="en-US" dirty="0"/>
          </a:p>
        </p:txBody>
      </p:sp>
    </p:spTree>
    <p:extLst>
      <p:ext uri="{BB962C8B-B14F-4D97-AF65-F5344CB8AC3E}">
        <p14:creationId xmlns:p14="http://schemas.microsoft.com/office/powerpoint/2010/main" val="2564258242"/>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B1BDDA12-2FB0-F249-9DAE-ABCB9B0BF58C}" type="datetimeFigureOut">
              <a:rPr lang="en-US" smtClean="0"/>
              <a:t>6/11/2014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CB5931-31AD-E64A-95D9-0E6FD642881D}" type="slidenum">
              <a:rPr lang="en-US" smtClean="0"/>
              <a:t>‹#›</a:t>
            </a:fld>
            <a:endParaRPr lang="en-US" dirty="0"/>
          </a:p>
        </p:txBody>
      </p:sp>
    </p:spTree>
    <p:extLst>
      <p:ext uri="{BB962C8B-B14F-4D97-AF65-F5344CB8AC3E}">
        <p14:creationId xmlns:p14="http://schemas.microsoft.com/office/powerpoint/2010/main" val="3865222648"/>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B1BDDA12-2FB0-F249-9DAE-ABCB9B0BF58C}" type="datetimeFigureOut">
              <a:rPr lang="en-US" smtClean="0"/>
              <a:t>6/11/2014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4CB5931-31AD-E64A-95D9-0E6FD642881D}" type="slidenum">
              <a:rPr lang="en-US" smtClean="0"/>
              <a:t>‹#›</a:t>
            </a:fld>
            <a:endParaRPr lang="en-US" dirty="0"/>
          </a:p>
        </p:txBody>
      </p:sp>
    </p:spTree>
    <p:extLst>
      <p:ext uri="{BB962C8B-B14F-4D97-AF65-F5344CB8AC3E}">
        <p14:creationId xmlns:p14="http://schemas.microsoft.com/office/powerpoint/2010/main" val="473900812"/>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B1BDDA12-2FB0-F249-9DAE-ABCB9B0BF58C}" type="datetimeFigureOut">
              <a:rPr lang="en-US" smtClean="0"/>
              <a:t>6/11/2014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4CB5931-31AD-E64A-95D9-0E6FD642881D}" type="slidenum">
              <a:rPr lang="en-US" smtClean="0"/>
              <a:t>‹#›</a:t>
            </a:fld>
            <a:endParaRPr lang="en-US" dirty="0"/>
          </a:p>
        </p:txBody>
      </p:sp>
    </p:spTree>
    <p:extLst>
      <p:ext uri="{BB962C8B-B14F-4D97-AF65-F5344CB8AC3E}">
        <p14:creationId xmlns:p14="http://schemas.microsoft.com/office/powerpoint/2010/main" val="13748919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323850" y="1700213"/>
            <a:ext cx="417195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648200" y="1700213"/>
            <a:ext cx="417195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endParaRPr lang="en-US" dirty="0"/>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
        <p:nvSpPr>
          <p:cNvPr id="7" name="Rectangle 6"/>
          <p:cNvSpPr>
            <a:spLocks noGrp="1" noChangeArrowheads="1"/>
          </p:cNvSpPr>
          <p:nvPr>
            <p:ph type="sldNum" sz="quarter" idx="12"/>
          </p:nvPr>
        </p:nvSpPr>
        <p:spPr>
          <a:ln/>
        </p:spPr>
        <p:txBody>
          <a:bodyPr/>
          <a:lstStyle>
            <a:lvl1pPr>
              <a:defRPr/>
            </a:lvl1pPr>
          </a:lstStyle>
          <a:p>
            <a:fld id="{DE5CC383-D88A-0540-8C44-A4B74C0D34FE}" type="slidenum">
              <a:rPr lang="en-GB"/>
              <a:pPr/>
              <a:t>‹#›</a:t>
            </a:fld>
            <a:endParaRPr lang="en-GB" dirty="0"/>
          </a:p>
        </p:txBody>
      </p:sp>
    </p:spTree>
    <p:extLst>
      <p:ext uri="{BB962C8B-B14F-4D97-AF65-F5344CB8AC3E}">
        <p14:creationId xmlns:p14="http://schemas.microsoft.com/office/powerpoint/2010/main" val="1655436610"/>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B1BDDA12-2FB0-F249-9DAE-ABCB9B0BF58C}" type="datetimeFigureOut">
              <a:rPr lang="en-US" smtClean="0"/>
              <a:t>6/11/2014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4CB5931-31AD-E64A-95D9-0E6FD642881D}" type="slidenum">
              <a:rPr lang="en-US" smtClean="0"/>
              <a:t>‹#›</a:t>
            </a:fld>
            <a:endParaRPr lang="en-US" dirty="0"/>
          </a:p>
        </p:txBody>
      </p:sp>
    </p:spTree>
    <p:extLst>
      <p:ext uri="{BB962C8B-B14F-4D97-AF65-F5344CB8AC3E}">
        <p14:creationId xmlns:p14="http://schemas.microsoft.com/office/powerpoint/2010/main" val="2499925963"/>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BDDA12-2FB0-F249-9DAE-ABCB9B0BF58C}" type="datetimeFigureOut">
              <a:rPr lang="en-US" smtClean="0"/>
              <a:t>6/11/2014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4CB5931-31AD-E64A-95D9-0E6FD642881D}" type="slidenum">
              <a:rPr lang="en-US" smtClean="0"/>
              <a:t>‹#›</a:t>
            </a:fld>
            <a:endParaRPr lang="en-US" dirty="0"/>
          </a:p>
        </p:txBody>
      </p:sp>
    </p:spTree>
    <p:extLst>
      <p:ext uri="{BB962C8B-B14F-4D97-AF65-F5344CB8AC3E}">
        <p14:creationId xmlns:p14="http://schemas.microsoft.com/office/powerpoint/2010/main" val="2849169466"/>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B1BDDA12-2FB0-F249-9DAE-ABCB9B0BF58C}" type="datetimeFigureOut">
              <a:rPr lang="en-US" smtClean="0"/>
              <a:t>6/11/2014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4CB5931-31AD-E64A-95D9-0E6FD642881D}" type="slidenum">
              <a:rPr lang="en-US" smtClean="0"/>
              <a:t>‹#›</a:t>
            </a:fld>
            <a:endParaRPr lang="en-US" dirty="0"/>
          </a:p>
        </p:txBody>
      </p:sp>
    </p:spTree>
    <p:extLst>
      <p:ext uri="{BB962C8B-B14F-4D97-AF65-F5344CB8AC3E}">
        <p14:creationId xmlns:p14="http://schemas.microsoft.com/office/powerpoint/2010/main" val="1482825387"/>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smtClean="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B1BDDA12-2FB0-F249-9DAE-ABCB9B0BF58C}" type="datetimeFigureOut">
              <a:rPr lang="en-US" smtClean="0"/>
              <a:t>6/11/2014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4CB5931-31AD-E64A-95D9-0E6FD642881D}" type="slidenum">
              <a:rPr lang="en-US" smtClean="0"/>
              <a:t>‹#›</a:t>
            </a:fld>
            <a:endParaRPr lang="en-US" dirty="0"/>
          </a:p>
        </p:txBody>
      </p:sp>
    </p:spTree>
    <p:extLst>
      <p:ext uri="{BB962C8B-B14F-4D97-AF65-F5344CB8AC3E}">
        <p14:creationId xmlns:p14="http://schemas.microsoft.com/office/powerpoint/2010/main" val="178900303"/>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B1BDDA12-2FB0-F249-9DAE-ABCB9B0BF58C}" type="datetimeFigureOut">
              <a:rPr lang="en-US" smtClean="0"/>
              <a:t>6/11/2014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CB5931-31AD-E64A-95D9-0E6FD642881D}" type="slidenum">
              <a:rPr lang="en-US" smtClean="0"/>
              <a:t>‹#›</a:t>
            </a:fld>
            <a:endParaRPr lang="en-US" dirty="0"/>
          </a:p>
        </p:txBody>
      </p:sp>
    </p:spTree>
    <p:extLst>
      <p:ext uri="{BB962C8B-B14F-4D97-AF65-F5344CB8AC3E}">
        <p14:creationId xmlns:p14="http://schemas.microsoft.com/office/powerpoint/2010/main" val="1353237042"/>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B1BDDA12-2FB0-F249-9DAE-ABCB9B0BF58C}" type="datetimeFigureOut">
              <a:rPr lang="en-US" smtClean="0"/>
              <a:t>6/11/2014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CB5931-31AD-E64A-95D9-0E6FD642881D}" type="slidenum">
              <a:rPr lang="en-US" smtClean="0"/>
              <a:t>‹#›</a:t>
            </a:fld>
            <a:endParaRPr lang="en-US" dirty="0"/>
          </a:p>
        </p:txBody>
      </p:sp>
    </p:spTree>
    <p:extLst>
      <p:ext uri="{BB962C8B-B14F-4D97-AF65-F5344CB8AC3E}">
        <p14:creationId xmlns:p14="http://schemas.microsoft.com/office/powerpoint/2010/main" val="3819080840"/>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031"/>
          <p:cNvSpPr>
            <a:spLocks noChangeArrowheads="1"/>
          </p:cNvSpPr>
          <p:nvPr/>
        </p:nvSpPr>
        <p:spPr bwMode="auto">
          <a:xfrm>
            <a:off x="-79375" y="3200400"/>
            <a:ext cx="9223375" cy="3657600"/>
          </a:xfrm>
          <a:prstGeom prst="rect">
            <a:avLst/>
          </a:prstGeom>
          <a:gradFill rotWithShape="0">
            <a:gsLst>
              <a:gs pos="0">
                <a:srgbClr val="014359"/>
              </a:gs>
              <a:gs pos="100000">
                <a:srgbClr val="007275"/>
              </a:gs>
            </a:gsLst>
            <a:lin ang="54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dirty="0"/>
          </a:p>
        </p:txBody>
      </p:sp>
      <p:sp>
        <p:nvSpPr>
          <p:cNvPr id="5" name="Rectangle 1032"/>
          <p:cNvSpPr>
            <a:spLocks noChangeArrowheads="1"/>
          </p:cNvSpPr>
          <p:nvPr/>
        </p:nvSpPr>
        <p:spPr bwMode="auto">
          <a:xfrm>
            <a:off x="-79375" y="0"/>
            <a:ext cx="9223375" cy="3276600"/>
          </a:xfrm>
          <a:prstGeom prst="rect">
            <a:avLst/>
          </a:prstGeom>
          <a:solidFill>
            <a:srgbClr val="014359"/>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sz="2400" dirty="0">
              <a:latin typeface="Arial" charset="0"/>
            </a:endParaRPr>
          </a:p>
        </p:txBody>
      </p:sp>
      <p:pic>
        <p:nvPicPr>
          <p:cNvPr id="6" name="Picture 1038" descr="educ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1863" y="404813"/>
            <a:ext cx="273685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2" name="Rectangle 1026"/>
          <p:cNvSpPr>
            <a:spLocks noGrp="1" noChangeArrowheads="1"/>
          </p:cNvSpPr>
          <p:nvPr>
            <p:ph type="ctrTitle"/>
          </p:nvPr>
        </p:nvSpPr>
        <p:spPr>
          <a:xfrm>
            <a:off x="323850" y="1700213"/>
            <a:ext cx="8496300" cy="2160587"/>
          </a:xfrm>
        </p:spPr>
        <p:txBody>
          <a:bodyPr lIns="91440"/>
          <a:lstStyle>
            <a:lvl1pPr>
              <a:defRPr sz="7500">
                <a:solidFill>
                  <a:schemeClr val="bg1"/>
                </a:solidFill>
              </a:defRPr>
            </a:lvl1pPr>
          </a:lstStyle>
          <a:p>
            <a:pPr lvl="0"/>
            <a:r>
              <a:rPr lang="en-GB" noProof="0" smtClean="0"/>
              <a:t>Click to edit Master title style</a:t>
            </a:r>
          </a:p>
        </p:txBody>
      </p:sp>
      <p:sp>
        <p:nvSpPr>
          <p:cNvPr id="10243" name="Rectangle 1027"/>
          <p:cNvSpPr>
            <a:spLocks noGrp="1" noChangeArrowheads="1"/>
          </p:cNvSpPr>
          <p:nvPr>
            <p:ph type="subTitle" idx="1"/>
          </p:nvPr>
        </p:nvSpPr>
        <p:spPr>
          <a:xfrm>
            <a:off x="323850" y="3933825"/>
            <a:ext cx="8496300" cy="1752600"/>
          </a:xfrm>
        </p:spPr>
        <p:txBody>
          <a:bodyPr lIns="91440"/>
          <a:lstStyle>
            <a:lvl1pPr marL="0" indent="0">
              <a:buFontTx/>
              <a:buNone/>
              <a:defRPr sz="3500">
                <a:solidFill>
                  <a:schemeClr val="accent1"/>
                </a:solidFill>
              </a:defRPr>
            </a:lvl1pPr>
          </a:lstStyle>
          <a:p>
            <a:pPr lvl="0"/>
            <a:r>
              <a:rPr lang="en-GB" noProof="0" smtClean="0"/>
              <a:t>Click to edit Master subtitle style</a:t>
            </a:r>
          </a:p>
        </p:txBody>
      </p:sp>
      <p:sp>
        <p:nvSpPr>
          <p:cNvPr id="7" name="Rectangle 1030"/>
          <p:cNvSpPr>
            <a:spLocks noGrp="1" noChangeArrowheads="1"/>
          </p:cNvSpPr>
          <p:nvPr>
            <p:ph type="sldNum" sz="quarter" idx="10"/>
          </p:nvPr>
        </p:nvSpPr>
        <p:spPr>
          <a:xfrm>
            <a:off x="6553200" y="6245225"/>
            <a:ext cx="2133600" cy="476250"/>
          </a:xfrm>
        </p:spPr>
        <p:txBody>
          <a:bodyPr rIns="91440"/>
          <a:lstStyle>
            <a:lvl1pPr>
              <a:defRPr>
                <a:latin typeface="Arial" charset="0"/>
              </a:defRPr>
            </a:lvl1pPr>
          </a:lstStyle>
          <a:p>
            <a:fld id="{A2B75415-DD87-6545-A738-37A04102DFE1}" type="slidenum">
              <a:rPr lang="en-GB"/>
              <a:pPr/>
              <a:t>‹#›</a:t>
            </a:fld>
            <a:endParaRPr lang="en-GB" dirty="0"/>
          </a:p>
        </p:txBody>
      </p:sp>
    </p:spTree>
    <p:extLst>
      <p:ext uri="{BB962C8B-B14F-4D97-AF65-F5344CB8AC3E}">
        <p14:creationId xmlns:p14="http://schemas.microsoft.com/office/powerpoint/2010/main" val="2667815435"/>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C4A1C166-CD80-6E40-B4A3-EC3EF0ED621A}" type="slidenum">
              <a:rPr lang="en-GB" smtClean="0"/>
              <a:pPr/>
              <a:t>‹#›</a:t>
            </a:fld>
            <a:endParaRPr lang="en-GB" dirty="0"/>
          </a:p>
        </p:txBody>
      </p:sp>
    </p:spTree>
    <p:extLst>
      <p:ext uri="{BB962C8B-B14F-4D97-AF65-F5344CB8AC3E}">
        <p14:creationId xmlns:p14="http://schemas.microsoft.com/office/powerpoint/2010/main" val="3056095068"/>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0DB7D73B-4FD6-F643-97BA-712DFBC3D8B1}" type="slidenum">
              <a:rPr lang="en-GB" smtClean="0"/>
              <a:pPr/>
              <a:t>‹#›</a:t>
            </a:fld>
            <a:endParaRPr lang="en-GB" dirty="0"/>
          </a:p>
        </p:txBody>
      </p:sp>
    </p:spTree>
    <p:extLst>
      <p:ext uri="{BB962C8B-B14F-4D97-AF65-F5344CB8AC3E}">
        <p14:creationId xmlns:p14="http://schemas.microsoft.com/office/powerpoint/2010/main" val="1440949023"/>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323850" y="1700213"/>
            <a:ext cx="41719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648200" y="1700213"/>
            <a:ext cx="41719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endParaRPr lang="en-US" dirty="0"/>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
        <p:nvSpPr>
          <p:cNvPr id="7" name="Rectangle 6"/>
          <p:cNvSpPr>
            <a:spLocks noGrp="1" noChangeArrowheads="1"/>
          </p:cNvSpPr>
          <p:nvPr>
            <p:ph type="sldNum" sz="quarter" idx="12"/>
          </p:nvPr>
        </p:nvSpPr>
        <p:spPr>
          <a:ln/>
        </p:spPr>
        <p:txBody>
          <a:bodyPr/>
          <a:lstStyle>
            <a:lvl1pPr>
              <a:defRPr/>
            </a:lvl1pPr>
          </a:lstStyle>
          <a:p>
            <a:fld id="{DE5CC383-D88A-0540-8C44-A4B74C0D34FE}" type="slidenum">
              <a:rPr lang="en-GB" smtClean="0"/>
              <a:pPr/>
              <a:t>‹#›</a:t>
            </a:fld>
            <a:endParaRPr lang="en-GB" dirty="0"/>
          </a:p>
        </p:txBody>
      </p:sp>
    </p:spTree>
    <p:extLst>
      <p:ext uri="{BB962C8B-B14F-4D97-AF65-F5344CB8AC3E}">
        <p14:creationId xmlns:p14="http://schemas.microsoft.com/office/powerpoint/2010/main" val="29011999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endParaRPr lang="en-US" dirty="0"/>
          </a:p>
        </p:txBody>
      </p:sp>
      <p:sp>
        <p:nvSpPr>
          <p:cNvPr id="8" name="Rectangle 5"/>
          <p:cNvSpPr>
            <a:spLocks noGrp="1" noChangeArrowheads="1"/>
          </p:cNvSpPr>
          <p:nvPr>
            <p:ph type="ftr" sz="quarter" idx="11"/>
          </p:nvPr>
        </p:nvSpPr>
        <p:spPr>
          <a:ln/>
        </p:spPr>
        <p:txBody>
          <a:bodyPr/>
          <a:lstStyle>
            <a:lvl1pPr>
              <a:defRPr/>
            </a:lvl1pPr>
          </a:lstStyle>
          <a:p>
            <a:endParaRPr lang="en-US" dirty="0"/>
          </a:p>
        </p:txBody>
      </p:sp>
      <p:sp>
        <p:nvSpPr>
          <p:cNvPr id="9" name="Rectangle 6"/>
          <p:cNvSpPr>
            <a:spLocks noGrp="1" noChangeArrowheads="1"/>
          </p:cNvSpPr>
          <p:nvPr>
            <p:ph type="sldNum" sz="quarter" idx="12"/>
          </p:nvPr>
        </p:nvSpPr>
        <p:spPr>
          <a:ln/>
        </p:spPr>
        <p:txBody>
          <a:bodyPr/>
          <a:lstStyle>
            <a:lvl1pPr>
              <a:defRPr/>
            </a:lvl1pPr>
          </a:lstStyle>
          <a:p>
            <a:fld id="{8CFAFD43-AAEB-1245-BD34-DE4F53016F15}" type="slidenum">
              <a:rPr lang="en-GB"/>
              <a:pPr/>
              <a:t>‹#›</a:t>
            </a:fld>
            <a:endParaRPr lang="en-GB" dirty="0"/>
          </a:p>
        </p:txBody>
      </p:sp>
    </p:spTree>
    <p:extLst>
      <p:ext uri="{BB962C8B-B14F-4D97-AF65-F5344CB8AC3E}">
        <p14:creationId xmlns:p14="http://schemas.microsoft.com/office/powerpoint/2010/main" val="368484541"/>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endParaRPr lang="en-US" dirty="0"/>
          </a:p>
        </p:txBody>
      </p:sp>
      <p:sp>
        <p:nvSpPr>
          <p:cNvPr id="8" name="Rectangle 5"/>
          <p:cNvSpPr>
            <a:spLocks noGrp="1" noChangeArrowheads="1"/>
          </p:cNvSpPr>
          <p:nvPr>
            <p:ph type="ftr" sz="quarter" idx="11"/>
          </p:nvPr>
        </p:nvSpPr>
        <p:spPr>
          <a:ln/>
        </p:spPr>
        <p:txBody>
          <a:bodyPr/>
          <a:lstStyle>
            <a:lvl1pPr>
              <a:defRPr/>
            </a:lvl1pPr>
          </a:lstStyle>
          <a:p>
            <a:endParaRPr lang="en-US" dirty="0"/>
          </a:p>
        </p:txBody>
      </p:sp>
      <p:sp>
        <p:nvSpPr>
          <p:cNvPr id="9" name="Rectangle 6"/>
          <p:cNvSpPr>
            <a:spLocks noGrp="1" noChangeArrowheads="1"/>
          </p:cNvSpPr>
          <p:nvPr>
            <p:ph type="sldNum" sz="quarter" idx="12"/>
          </p:nvPr>
        </p:nvSpPr>
        <p:spPr>
          <a:ln/>
        </p:spPr>
        <p:txBody>
          <a:bodyPr/>
          <a:lstStyle>
            <a:lvl1pPr>
              <a:defRPr/>
            </a:lvl1pPr>
          </a:lstStyle>
          <a:p>
            <a:fld id="{8CFAFD43-AAEB-1245-BD34-DE4F53016F15}" type="slidenum">
              <a:rPr lang="en-GB" smtClean="0"/>
              <a:pPr/>
              <a:t>‹#›</a:t>
            </a:fld>
            <a:endParaRPr lang="en-GB" dirty="0"/>
          </a:p>
        </p:txBody>
      </p:sp>
    </p:spTree>
    <p:extLst>
      <p:ext uri="{BB962C8B-B14F-4D97-AF65-F5344CB8AC3E}">
        <p14:creationId xmlns:p14="http://schemas.microsoft.com/office/powerpoint/2010/main" val="2389918109"/>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endParaRPr lang="en-US" dirty="0"/>
          </a:p>
        </p:txBody>
      </p:sp>
      <p:sp>
        <p:nvSpPr>
          <p:cNvPr id="4" name="Rectangle 5"/>
          <p:cNvSpPr>
            <a:spLocks noGrp="1" noChangeArrowheads="1"/>
          </p:cNvSpPr>
          <p:nvPr>
            <p:ph type="ftr" sz="quarter" idx="11"/>
          </p:nvPr>
        </p:nvSpPr>
        <p:spPr>
          <a:ln/>
        </p:spPr>
        <p:txBody>
          <a:bodyPr/>
          <a:lstStyle>
            <a:lvl1pPr>
              <a:defRPr/>
            </a:lvl1pPr>
          </a:lstStyle>
          <a:p>
            <a:endParaRPr lang="en-US" dirty="0"/>
          </a:p>
        </p:txBody>
      </p:sp>
      <p:sp>
        <p:nvSpPr>
          <p:cNvPr id="5" name="Rectangle 6"/>
          <p:cNvSpPr>
            <a:spLocks noGrp="1" noChangeArrowheads="1"/>
          </p:cNvSpPr>
          <p:nvPr>
            <p:ph type="sldNum" sz="quarter" idx="12"/>
          </p:nvPr>
        </p:nvSpPr>
        <p:spPr>
          <a:ln/>
        </p:spPr>
        <p:txBody>
          <a:bodyPr/>
          <a:lstStyle>
            <a:lvl1pPr>
              <a:defRPr/>
            </a:lvl1pPr>
          </a:lstStyle>
          <a:p>
            <a:fld id="{6A88E3FC-9EC3-DC40-A99B-75CC9F0ACD7C}" type="slidenum">
              <a:rPr lang="en-GB" smtClean="0"/>
              <a:pPr/>
              <a:t>‹#›</a:t>
            </a:fld>
            <a:endParaRPr lang="en-GB" dirty="0"/>
          </a:p>
        </p:txBody>
      </p:sp>
    </p:spTree>
    <p:extLst>
      <p:ext uri="{BB962C8B-B14F-4D97-AF65-F5344CB8AC3E}">
        <p14:creationId xmlns:p14="http://schemas.microsoft.com/office/powerpoint/2010/main" val="1969404724"/>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dirty="0"/>
          </a:p>
        </p:txBody>
      </p:sp>
      <p:sp>
        <p:nvSpPr>
          <p:cNvPr id="3" name="Rectangle 5"/>
          <p:cNvSpPr>
            <a:spLocks noGrp="1" noChangeArrowheads="1"/>
          </p:cNvSpPr>
          <p:nvPr>
            <p:ph type="ftr" sz="quarter" idx="11"/>
          </p:nvPr>
        </p:nvSpPr>
        <p:spPr>
          <a:ln/>
        </p:spPr>
        <p:txBody>
          <a:bodyPr/>
          <a:lstStyle>
            <a:lvl1pPr>
              <a:defRPr/>
            </a:lvl1pPr>
          </a:lstStyle>
          <a:p>
            <a:endParaRPr lang="en-US" dirty="0"/>
          </a:p>
        </p:txBody>
      </p:sp>
      <p:sp>
        <p:nvSpPr>
          <p:cNvPr id="4" name="Rectangle 6"/>
          <p:cNvSpPr>
            <a:spLocks noGrp="1" noChangeArrowheads="1"/>
          </p:cNvSpPr>
          <p:nvPr>
            <p:ph type="sldNum" sz="quarter" idx="12"/>
          </p:nvPr>
        </p:nvSpPr>
        <p:spPr>
          <a:ln/>
        </p:spPr>
        <p:txBody>
          <a:bodyPr/>
          <a:lstStyle>
            <a:lvl1pPr>
              <a:defRPr/>
            </a:lvl1pPr>
          </a:lstStyle>
          <a:p>
            <a:fld id="{097E9D92-0035-E84D-BE87-194B9FD18A45}" type="slidenum">
              <a:rPr lang="en-GB" smtClean="0"/>
              <a:pPr/>
              <a:t>‹#›</a:t>
            </a:fld>
            <a:endParaRPr lang="en-GB" dirty="0"/>
          </a:p>
        </p:txBody>
      </p:sp>
    </p:spTree>
    <p:extLst>
      <p:ext uri="{BB962C8B-B14F-4D97-AF65-F5344CB8AC3E}">
        <p14:creationId xmlns:p14="http://schemas.microsoft.com/office/powerpoint/2010/main" val="1581908873"/>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dirty="0"/>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
        <p:nvSpPr>
          <p:cNvPr id="7" name="Rectangle 6"/>
          <p:cNvSpPr>
            <a:spLocks noGrp="1" noChangeArrowheads="1"/>
          </p:cNvSpPr>
          <p:nvPr>
            <p:ph type="sldNum" sz="quarter" idx="12"/>
          </p:nvPr>
        </p:nvSpPr>
        <p:spPr>
          <a:ln/>
        </p:spPr>
        <p:txBody>
          <a:bodyPr/>
          <a:lstStyle>
            <a:lvl1pPr>
              <a:defRPr/>
            </a:lvl1pPr>
          </a:lstStyle>
          <a:p>
            <a:fld id="{4459A1DF-8A9D-0E4C-B496-C1987F816E72}" type="slidenum">
              <a:rPr lang="en-GB" smtClean="0"/>
              <a:pPr/>
              <a:t>‹#›</a:t>
            </a:fld>
            <a:endParaRPr lang="en-GB" dirty="0"/>
          </a:p>
        </p:txBody>
      </p:sp>
    </p:spTree>
    <p:extLst>
      <p:ext uri="{BB962C8B-B14F-4D97-AF65-F5344CB8AC3E}">
        <p14:creationId xmlns:p14="http://schemas.microsoft.com/office/powerpoint/2010/main" val="1541620506"/>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dirty="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dirty="0"/>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
        <p:nvSpPr>
          <p:cNvPr id="7" name="Rectangle 6"/>
          <p:cNvSpPr>
            <a:spLocks noGrp="1" noChangeArrowheads="1"/>
          </p:cNvSpPr>
          <p:nvPr>
            <p:ph type="sldNum" sz="quarter" idx="12"/>
          </p:nvPr>
        </p:nvSpPr>
        <p:spPr>
          <a:ln/>
        </p:spPr>
        <p:txBody>
          <a:bodyPr/>
          <a:lstStyle>
            <a:lvl1pPr>
              <a:defRPr/>
            </a:lvl1pPr>
          </a:lstStyle>
          <a:p>
            <a:fld id="{9240870D-DA21-5C4A-9D55-3CB87846CEBD}" type="slidenum">
              <a:rPr lang="en-GB" smtClean="0"/>
              <a:pPr/>
              <a:t>‹#›</a:t>
            </a:fld>
            <a:endParaRPr lang="en-GB" dirty="0"/>
          </a:p>
        </p:txBody>
      </p:sp>
    </p:spTree>
    <p:extLst>
      <p:ext uri="{BB962C8B-B14F-4D97-AF65-F5344CB8AC3E}">
        <p14:creationId xmlns:p14="http://schemas.microsoft.com/office/powerpoint/2010/main" val="1661033892"/>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A4B356E0-B0DB-BA4D-B47D-F92F84823E43}" type="slidenum">
              <a:rPr lang="en-GB" smtClean="0"/>
              <a:pPr/>
              <a:t>‹#›</a:t>
            </a:fld>
            <a:endParaRPr lang="en-GB" dirty="0"/>
          </a:p>
        </p:txBody>
      </p:sp>
    </p:spTree>
    <p:extLst>
      <p:ext uri="{BB962C8B-B14F-4D97-AF65-F5344CB8AC3E}">
        <p14:creationId xmlns:p14="http://schemas.microsoft.com/office/powerpoint/2010/main" val="3208104892"/>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6075" y="908050"/>
            <a:ext cx="2124075" cy="4906963"/>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323850" y="908050"/>
            <a:ext cx="6219825" cy="4906963"/>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2E5CD83F-1F7C-6B41-881A-6621A8294345}" type="slidenum">
              <a:rPr lang="en-GB" smtClean="0"/>
              <a:pPr/>
              <a:t>‹#›</a:t>
            </a:fld>
            <a:endParaRPr lang="en-GB" dirty="0"/>
          </a:p>
        </p:txBody>
      </p:sp>
    </p:spTree>
    <p:extLst>
      <p:ext uri="{BB962C8B-B14F-4D97-AF65-F5344CB8AC3E}">
        <p14:creationId xmlns:p14="http://schemas.microsoft.com/office/powerpoint/2010/main" val="4232306105"/>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323850" y="908050"/>
            <a:ext cx="8496300" cy="649288"/>
          </a:xfrm>
        </p:spPr>
        <p:txBody>
          <a:bodyPr/>
          <a:lstStyle/>
          <a:p>
            <a:r>
              <a:rPr lang="en-GB" smtClean="0"/>
              <a:t>Click to edit Master title style</a:t>
            </a:r>
            <a:endParaRPr lang="en-GB"/>
          </a:p>
        </p:txBody>
      </p:sp>
      <p:sp>
        <p:nvSpPr>
          <p:cNvPr id="3" name="Text Placeholder 2"/>
          <p:cNvSpPr>
            <a:spLocks noGrp="1"/>
          </p:cNvSpPr>
          <p:nvPr>
            <p:ph type="body" sz="half" idx="1"/>
          </p:nvPr>
        </p:nvSpPr>
        <p:spPr>
          <a:xfrm>
            <a:off x="323850" y="1700213"/>
            <a:ext cx="4171950" cy="41148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hart Placeholder 3"/>
          <p:cNvSpPr>
            <a:spLocks noGrp="1"/>
          </p:cNvSpPr>
          <p:nvPr>
            <p:ph type="chart" sz="half" idx="2"/>
          </p:nvPr>
        </p:nvSpPr>
        <p:spPr>
          <a:xfrm>
            <a:off x="4648200" y="1700213"/>
            <a:ext cx="4171950" cy="4114800"/>
          </a:xfrm>
        </p:spPr>
        <p:txBody>
          <a:bodyPr/>
          <a:lstStyle/>
          <a:p>
            <a:pPr lvl="0"/>
            <a:r>
              <a:rPr lang="en-GB" noProof="0" dirty="0" smtClean="0"/>
              <a:t>Click icon to add chart</a:t>
            </a:r>
          </a:p>
        </p:txBody>
      </p:sp>
      <p:sp>
        <p:nvSpPr>
          <p:cNvPr id="5" name="Rectangle 4"/>
          <p:cNvSpPr>
            <a:spLocks noGrp="1" noChangeArrowheads="1"/>
          </p:cNvSpPr>
          <p:nvPr>
            <p:ph type="dt" sz="half" idx="10"/>
          </p:nvPr>
        </p:nvSpPr>
        <p:spPr>
          <a:ln/>
        </p:spPr>
        <p:txBody>
          <a:bodyPr/>
          <a:lstStyle>
            <a:lvl1pPr>
              <a:defRPr/>
            </a:lvl1pPr>
          </a:lstStyle>
          <a:p>
            <a:endParaRPr lang="en-US" dirty="0"/>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
        <p:nvSpPr>
          <p:cNvPr id="7" name="Rectangle 6"/>
          <p:cNvSpPr>
            <a:spLocks noGrp="1" noChangeArrowheads="1"/>
          </p:cNvSpPr>
          <p:nvPr>
            <p:ph type="sldNum" sz="quarter" idx="12"/>
          </p:nvPr>
        </p:nvSpPr>
        <p:spPr>
          <a:ln/>
        </p:spPr>
        <p:txBody>
          <a:bodyPr/>
          <a:lstStyle>
            <a:lvl1pPr>
              <a:defRPr/>
            </a:lvl1pPr>
          </a:lstStyle>
          <a:p>
            <a:fld id="{F0F7E0A9-94C4-BE46-AA8B-14759B3261DD}" type="slidenum">
              <a:rPr lang="en-GB" smtClean="0"/>
              <a:pPr/>
              <a:t>‹#›</a:t>
            </a:fld>
            <a:endParaRPr lang="en-GB" dirty="0"/>
          </a:p>
        </p:txBody>
      </p:sp>
    </p:spTree>
    <p:extLst>
      <p:ext uri="{BB962C8B-B14F-4D97-AF65-F5344CB8AC3E}">
        <p14:creationId xmlns:p14="http://schemas.microsoft.com/office/powerpoint/2010/main" val="2244073209"/>
      </p:ext>
    </p:extLst>
  </p:cSld>
  <p:clrMapOvr>
    <a:masterClrMapping/>
  </p:clrMapOvr>
  <p:hf hdr="0" ftr="0" dt="0"/>
</p:sldLayout>
</file>

<file path=ppt/slideLayouts/slideLayout19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23850" y="908050"/>
            <a:ext cx="8496300" cy="649288"/>
          </a:xfrm>
        </p:spPr>
        <p:txBody>
          <a:bodyPr/>
          <a:lstStyle/>
          <a:p>
            <a:r>
              <a:rPr lang="en-GB" smtClean="0"/>
              <a:t>Click to edit Master title style</a:t>
            </a:r>
            <a:endParaRPr lang="en-GB"/>
          </a:p>
        </p:txBody>
      </p:sp>
      <p:sp>
        <p:nvSpPr>
          <p:cNvPr id="3" name="Table Placeholder 2"/>
          <p:cNvSpPr>
            <a:spLocks noGrp="1"/>
          </p:cNvSpPr>
          <p:nvPr>
            <p:ph type="tbl" idx="1"/>
          </p:nvPr>
        </p:nvSpPr>
        <p:spPr>
          <a:xfrm>
            <a:off x="323850" y="1700213"/>
            <a:ext cx="8496300" cy="4114800"/>
          </a:xfrm>
        </p:spPr>
        <p:txBody>
          <a:bodyPr/>
          <a:lstStyle/>
          <a:p>
            <a:pPr lvl="0"/>
            <a:r>
              <a:rPr lang="en-GB" noProof="0" dirty="0" smtClean="0"/>
              <a:t>Click icon to add table</a:t>
            </a:r>
          </a:p>
        </p:txBody>
      </p:sp>
      <p:sp>
        <p:nvSpPr>
          <p:cNvPr id="4" name="Rectangle 4"/>
          <p:cNvSpPr>
            <a:spLocks noGrp="1" noChangeArrowheads="1"/>
          </p:cNvSpPr>
          <p:nvPr>
            <p:ph type="dt" sz="half" idx="10"/>
          </p:nvPr>
        </p:nvSpPr>
        <p:spPr>
          <a:ln/>
        </p:spPr>
        <p:txBody>
          <a:bodyPr/>
          <a:lstStyle>
            <a:lvl1pPr>
              <a:defRPr/>
            </a:lvl1pPr>
          </a:lstStyle>
          <a:p>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F0F7E0A9-94C4-BE46-AA8B-14759B3261DD}" type="slidenum">
              <a:rPr lang="en-GB" smtClean="0"/>
              <a:pPr/>
              <a:t>‹#›</a:t>
            </a:fld>
            <a:endParaRPr lang="en-GB" dirty="0"/>
          </a:p>
        </p:txBody>
      </p:sp>
    </p:spTree>
    <p:extLst>
      <p:ext uri="{BB962C8B-B14F-4D97-AF65-F5344CB8AC3E}">
        <p14:creationId xmlns:p14="http://schemas.microsoft.com/office/powerpoint/2010/main" val="2376075960"/>
      </p:ext>
    </p:extLst>
  </p:cSld>
  <p:clrMapOvr>
    <a:masterClrMapping/>
  </p:clrMapOvr>
  <p:hf hdr="0" ftr="0" dt="0"/>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US"/>
          </a:p>
        </p:txBody>
      </p:sp>
      <p:sp>
        <p:nvSpPr>
          <p:cNvPr id="4" name="Date Placeholder 3"/>
          <p:cNvSpPr>
            <a:spLocks noGrp="1"/>
          </p:cNvSpPr>
          <p:nvPr>
            <p:ph type="dt" sz="half" idx="10"/>
          </p:nvPr>
        </p:nvSpPr>
        <p:spPr>
          <a:xfrm>
            <a:off x="685800" y="6248400"/>
            <a:ext cx="1905000" cy="457200"/>
          </a:xfrm>
        </p:spPr>
        <p:txBody>
          <a:bodyPr/>
          <a:lstStyle>
            <a:lvl1pPr>
              <a:defRPr/>
            </a:lvl1pPr>
          </a:lstStyle>
          <a:p>
            <a:endParaRPr lang="en-US" dirty="0"/>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en-US" dirty="0"/>
          </a:p>
        </p:txBody>
      </p:sp>
      <p:sp>
        <p:nvSpPr>
          <p:cNvPr id="6" name="Slide Number Placeholder 5"/>
          <p:cNvSpPr>
            <a:spLocks noGrp="1"/>
          </p:cNvSpPr>
          <p:nvPr>
            <p:ph type="sldNum" sz="quarter" idx="12"/>
          </p:nvPr>
        </p:nvSpPr>
        <p:spPr>
          <a:xfrm>
            <a:off x="6877050" y="6308725"/>
            <a:ext cx="1905000" cy="457200"/>
          </a:xfrm>
        </p:spPr>
        <p:txBody>
          <a:bodyPr/>
          <a:lstStyle>
            <a:lvl1pPr>
              <a:defRPr/>
            </a:lvl1pPr>
          </a:lstStyle>
          <a:p>
            <a:fld id="{F0F7E0A9-94C4-BE46-AA8B-14759B3261DD}" type="slidenum">
              <a:rPr lang="en-GB" smtClean="0"/>
              <a:pPr/>
              <a:t>‹#›</a:t>
            </a:fld>
            <a:endParaRPr lang="en-GB" dirty="0"/>
          </a:p>
        </p:txBody>
      </p:sp>
    </p:spTree>
    <p:extLst>
      <p:ext uri="{BB962C8B-B14F-4D97-AF65-F5344CB8AC3E}">
        <p14:creationId xmlns:p14="http://schemas.microsoft.com/office/powerpoint/2010/main" val="1255499436"/>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4F9865CC-6A91-5B4F-A19E-754BC9AF68C1}" type="datetimeFigureOut">
              <a:rPr lang="en-US" smtClean="0"/>
              <a:t>6/11/2014</a:t>
            </a:fld>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447BDDB1-3B8D-C446-A059-508BF1B5588F}" type="slidenum">
              <a:rPr lang="en-US" smtClean="0"/>
              <a:t>‹#›</a:t>
            </a:fld>
            <a:endParaRPr lang="en-US" dirty="0"/>
          </a:p>
        </p:txBody>
      </p:sp>
    </p:spTree>
    <p:extLst>
      <p:ext uri="{BB962C8B-B14F-4D97-AF65-F5344CB8AC3E}">
        <p14:creationId xmlns:p14="http://schemas.microsoft.com/office/powerpoint/2010/main" val="30560950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endParaRPr lang="en-US" dirty="0"/>
          </a:p>
        </p:txBody>
      </p:sp>
      <p:sp>
        <p:nvSpPr>
          <p:cNvPr id="4" name="Rectangle 5"/>
          <p:cNvSpPr>
            <a:spLocks noGrp="1" noChangeArrowheads="1"/>
          </p:cNvSpPr>
          <p:nvPr>
            <p:ph type="ftr" sz="quarter" idx="11"/>
          </p:nvPr>
        </p:nvSpPr>
        <p:spPr>
          <a:ln/>
        </p:spPr>
        <p:txBody>
          <a:bodyPr/>
          <a:lstStyle>
            <a:lvl1pPr>
              <a:defRPr/>
            </a:lvl1pPr>
          </a:lstStyle>
          <a:p>
            <a:endParaRPr lang="en-US" dirty="0"/>
          </a:p>
        </p:txBody>
      </p:sp>
      <p:sp>
        <p:nvSpPr>
          <p:cNvPr id="5" name="Rectangle 6"/>
          <p:cNvSpPr>
            <a:spLocks noGrp="1" noChangeArrowheads="1"/>
          </p:cNvSpPr>
          <p:nvPr>
            <p:ph type="sldNum" sz="quarter" idx="12"/>
          </p:nvPr>
        </p:nvSpPr>
        <p:spPr>
          <a:ln/>
        </p:spPr>
        <p:txBody>
          <a:bodyPr/>
          <a:lstStyle>
            <a:lvl1pPr>
              <a:defRPr/>
            </a:lvl1pPr>
          </a:lstStyle>
          <a:p>
            <a:fld id="{6A88E3FC-9EC3-DC40-A99B-75CC9F0ACD7C}" type="slidenum">
              <a:rPr lang="en-GB"/>
              <a:pPr/>
              <a:t>‹#›</a:t>
            </a:fld>
            <a:endParaRPr lang="en-GB" dirty="0"/>
          </a:p>
        </p:txBody>
      </p:sp>
    </p:spTree>
    <p:extLst>
      <p:ext uri="{BB962C8B-B14F-4D97-AF65-F5344CB8AC3E}">
        <p14:creationId xmlns:p14="http://schemas.microsoft.com/office/powerpoint/2010/main" val="544833656"/>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031"/>
          <p:cNvSpPr>
            <a:spLocks noChangeArrowheads="1"/>
          </p:cNvSpPr>
          <p:nvPr/>
        </p:nvSpPr>
        <p:spPr bwMode="auto">
          <a:xfrm>
            <a:off x="-90488" y="3200400"/>
            <a:ext cx="9234488" cy="3657600"/>
          </a:xfrm>
          <a:prstGeom prst="rect">
            <a:avLst/>
          </a:prstGeom>
          <a:gradFill rotWithShape="0">
            <a:gsLst>
              <a:gs pos="0">
                <a:srgbClr val="007275"/>
              </a:gs>
              <a:gs pos="100000">
                <a:srgbClr val="008CAC"/>
              </a:gs>
            </a:gsLst>
            <a:lin ang="54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dirty="0"/>
          </a:p>
        </p:txBody>
      </p:sp>
      <p:sp>
        <p:nvSpPr>
          <p:cNvPr id="5" name="Rectangle 1032"/>
          <p:cNvSpPr>
            <a:spLocks noChangeArrowheads="1"/>
          </p:cNvSpPr>
          <p:nvPr/>
        </p:nvSpPr>
        <p:spPr bwMode="auto">
          <a:xfrm>
            <a:off x="-90488" y="0"/>
            <a:ext cx="9234488" cy="3276600"/>
          </a:xfrm>
          <a:prstGeom prst="rect">
            <a:avLst/>
          </a:prstGeom>
          <a:solidFill>
            <a:srgbClr val="007275"/>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sz="2400" dirty="0">
              <a:latin typeface="Arial" charset="0"/>
            </a:endParaRPr>
          </a:p>
        </p:txBody>
      </p:sp>
      <p:pic>
        <p:nvPicPr>
          <p:cNvPr id="6" name="Picture 1036" descr="educ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1863" y="404813"/>
            <a:ext cx="273685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0" name="Rectangle 1026"/>
          <p:cNvSpPr>
            <a:spLocks noGrp="1" noChangeArrowheads="1"/>
          </p:cNvSpPr>
          <p:nvPr>
            <p:ph type="ctrTitle"/>
          </p:nvPr>
        </p:nvSpPr>
        <p:spPr>
          <a:xfrm>
            <a:off x="323850" y="1700213"/>
            <a:ext cx="8496300" cy="4105275"/>
          </a:xfrm>
        </p:spPr>
        <p:txBody>
          <a:bodyPr lIns="91440"/>
          <a:lstStyle>
            <a:lvl1pPr algn="r">
              <a:defRPr sz="7500">
                <a:solidFill>
                  <a:schemeClr val="bg1"/>
                </a:solidFill>
              </a:defRPr>
            </a:lvl1pPr>
          </a:lstStyle>
          <a:p>
            <a:pPr lvl="0"/>
            <a:r>
              <a:rPr lang="en-GB" noProof="0" smtClean="0"/>
              <a:t>Click to edit Master title style</a:t>
            </a:r>
          </a:p>
        </p:txBody>
      </p:sp>
      <p:sp>
        <p:nvSpPr>
          <p:cNvPr id="12291" name="Rectangle 1027"/>
          <p:cNvSpPr>
            <a:spLocks noGrp="1" noChangeArrowheads="1"/>
          </p:cNvSpPr>
          <p:nvPr>
            <p:ph type="subTitle" idx="1"/>
          </p:nvPr>
        </p:nvSpPr>
        <p:spPr>
          <a:xfrm>
            <a:off x="-69850" y="7461250"/>
            <a:ext cx="69850" cy="69850"/>
          </a:xfrm>
        </p:spPr>
        <p:txBody>
          <a:bodyPr lIns="91440"/>
          <a:lstStyle>
            <a:lvl1pPr marL="0" indent="0" algn="ctr">
              <a:buFontTx/>
              <a:buNone/>
              <a:defRPr/>
            </a:lvl1pPr>
          </a:lstStyle>
          <a:p>
            <a:pPr lvl="0"/>
            <a:r>
              <a:rPr lang="en-GB" noProof="0" smtClean="0"/>
              <a:t>Click to edit Master subtitle style</a:t>
            </a:r>
          </a:p>
        </p:txBody>
      </p:sp>
    </p:spTree>
    <p:extLst>
      <p:ext uri="{BB962C8B-B14F-4D97-AF65-F5344CB8AC3E}">
        <p14:creationId xmlns:p14="http://schemas.microsoft.com/office/powerpoint/2010/main" val="2286835957"/>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C4A1C166-CD80-6E40-B4A3-EC3EF0ED621A}" type="slidenum">
              <a:rPr lang="en-GB"/>
              <a:pPr/>
              <a:t>‹#›</a:t>
            </a:fld>
            <a:endParaRPr lang="en-GB" dirty="0"/>
          </a:p>
        </p:txBody>
      </p:sp>
    </p:spTree>
    <p:extLst>
      <p:ext uri="{BB962C8B-B14F-4D97-AF65-F5344CB8AC3E}">
        <p14:creationId xmlns:p14="http://schemas.microsoft.com/office/powerpoint/2010/main" val="3226044606"/>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0DB7D73B-4FD6-F643-97BA-712DFBC3D8B1}" type="slidenum">
              <a:rPr lang="en-GB"/>
              <a:pPr/>
              <a:t>‹#›</a:t>
            </a:fld>
            <a:endParaRPr lang="en-GB" dirty="0"/>
          </a:p>
        </p:txBody>
      </p:sp>
    </p:spTree>
    <p:extLst>
      <p:ext uri="{BB962C8B-B14F-4D97-AF65-F5344CB8AC3E}">
        <p14:creationId xmlns:p14="http://schemas.microsoft.com/office/powerpoint/2010/main" val="3862177438"/>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323850" y="1700213"/>
            <a:ext cx="417195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648200" y="1700213"/>
            <a:ext cx="417195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endParaRPr lang="en-US" dirty="0"/>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
        <p:nvSpPr>
          <p:cNvPr id="7" name="Rectangle 6"/>
          <p:cNvSpPr>
            <a:spLocks noGrp="1" noChangeArrowheads="1"/>
          </p:cNvSpPr>
          <p:nvPr>
            <p:ph type="sldNum" sz="quarter" idx="12"/>
          </p:nvPr>
        </p:nvSpPr>
        <p:spPr>
          <a:ln/>
        </p:spPr>
        <p:txBody>
          <a:bodyPr/>
          <a:lstStyle>
            <a:lvl1pPr>
              <a:defRPr/>
            </a:lvl1pPr>
          </a:lstStyle>
          <a:p>
            <a:fld id="{DE5CC383-D88A-0540-8C44-A4B74C0D34FE}" type="slidenum">
              <a:rPr lang="en-GB"/>
              <a:pPr/>
              <a:t>‹#›</a:t>
            </a:fld>
            <a:endParaRPr lang="en-GB" dirty="0"/>
          </a:p>
        </p:txBody>
      </p:sp>
    </p:spTree>
    <p:extLst>
      <p:ext uri="{BB962C8B-B14F-4D97-AF65-F5344CB8AC3E}">
        <p14:creationId xmlns:p14="http://schemas.microsoft.com/office/powerpoint/2010/main" val="1655436610"/>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endParaRPr lang="en-US" dirty="0"/>
          </a:p>
        </p:txBody>
      </p:sp>
      <p:sp>
        <p:nvSpPr>
          <p:cNvPr id="8" name="Rectangle 5"/>
          <p:cNvSpPr>
            <a:spLocks noGrp="1" noChangeArrowheads="1"/>
          </p:cNvSpPr>
          <p:nvPr>
            <p:ph type="ftr" sz="quarter" idx="11"/>
          </p:nvPr>
        </p:nvSpPr>
        <p:spPr>
          <a:ln/>
        </p:spPr>
        <p:txBody>
          <a:bodyPr/>
          <a:lstStyle>
            <a:lvl1pPr>
              <a:defRPr/>
            </a:lvl1pPr>
          </a:lstStyle>
          <a:p>
            <a:endParaRPr lang="en-US" dirty="0"/>
          </a:p>
        </p:txBody>
      </p:sp>
      <p:sp>
        <p:nvSpPr>
          <p:cNvPr id="9" name="Rectangle 6"/>
          <p:cNvSpPr>
            <a:spLocks noGrp="1" noChangeArrowheads="1"/>
          </p:cNvSpPr>
          <p:nvPr>
            <p:ph type="sldNum" sz="quarter" idx="12"/>
          </p:nvPr>
        </p:nvSpPr>
        <p:spPr>
          <a:ln/>
        </p:spPr>
        <p:txBody>
          <a:bodyPr/>
          <a:lstStyle>
            <a:lvl1pPr>
              <a:defRPr/>
            </a:lvl1pPr>
          </a:lstStyle>
          <a:p>
            <a:fld id="{8CFAFD43-AAEB-1245-BD34-DE4F53016F15}" type="slidenum">
              <a:rPr lang="en-GB"/>
              <a:pPr/>
              <a:t>‹#›</a:t>
            </a:fld>
            <a:endParaRPr lang="en-GB" dirty="0"/>
          </a:p>
        </p:txBody>
      </p:sp>
    </p:spTree>
    <p:extLst>
      <p:ext uri="{BB962C8B-B14F-4D97-AF65-F5344CB8AC3E}">
        <p14:creationId xmlns:p14="http://schemas.microsoft.com/office/powerpoint/2010/main" val="368484541"/>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endParaRPr lang="en-US" dirty="0"/>
          </a:p>
        </p:txBody>
      </p:sp>
      <p:sp>
        <p:nvSpPr>
          <p:cNvPr id="4" name="Rectangle 5"/>
          <p:cNvSpPr>
            <a:spLocks noGrp="1" noChangeArrowheads="1"/>
          </p:cNvSpPr>
          <p:nvPr>
            <p:ph type="ftr" sz="quarter" idx="11"/>
          </p:nvPr>
        </p:nvSpPr>
        <p:spPr>
          <a:ln/>
        </p:spPr>
        <p:txBody>
          <a:bodyPr/>
          <a:lstStyle>
            <a:lvl1pPr>
              <a:defRPr/>
            </a:lvl1pPr>
          </a:lstStyle>
          <a:p>
            <a:endParaRPr lang="en-US" dirty="0"/>
          </a:p>
        </p:txBody>
      </p:sp>
      <p:sp>
        <p:nvSpPr>
          <p:cNvPr id="5" name="Rectangle 6"/>
          <p:cNvSpPr>
            <a:spLocks noGrp="1" noChangeArrowheads="1"/>
          </p:cNvSpPr>
          <p:nvPr>
            <p:ph type="sldNum" sz="quarter" idx="12"/>
          </p:nvPr>
        </p:nvSpPr>
        <p:spPr>
          <a:ln/>
        </p:spPr>
        <p:txBody>
          <a:bodyPr/>
          <a:lstStyle>
            <a:lvl1pPr>
              <a:defRPr/>
            </a:lvl1pPr>
          </a:lstStyle>
          <a:p>
            <a:fld id="{6A88E3FC-9EC3-DC40-A99B-75CC9F0ACD7C}" type="slidenum">
              <a:rPr lang="en-GB"/>
              <a:pPr/>
              <a:t>‹#›</a:t>
            </a:fld>
            <a:endParaRPr lang="en-GB" dirty="0"/>
          </a:p>
        </p:txBody>
      </p:sp>
    </p:spTree>
    <p:extLst>
      <p:ext uri="{BB962C8B-B14F-4D97-AF65-F5344CB8AC3E}">
        <p14:creationId xmlns:p14="http://schemas.microsoft.com/office/powerpoint/2010/main" val="544833656"/>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dirty="0"/>
          </a:p>
        </p:txBody>
      </p:sp>
      <p:sp>
        <p:nvSpPr>
          <p:cNvPr id="3" name="Rectangle 5"/>
          <p:cNvSpPr>
            <a:spLocks noGrp="1" noChangeArrowheads="1"/>
          </p:cNvSpPr>
          <p:nvPr>
            <p:ph type="ftr" sz="quarter" idx="11"/>
          </p:nvPr>
        </p:nvSpPr>
        <p:spPr>
          <a:ln/>
        </p:spPr>
        <p:txBody>
          <a:bodyPr/>
          <a:lstStyle>
            <a:lvl1pPr>
              <a:defRPr/>
            </a:lvl1pPr>
          </a:lstStyle>
          <a:p>
            <a:endParaRPr lang="en-US" dirty="0"/>
          </a:p>
        </p:txBody>
      </p:sp>
      <p:sp>
        <p:nvSpPr>
          <p:cNvPr id="4" name="Rectangle 6"/>
          <p:cNvSpPr>
            <a:spLocks noGrp="1" noChangeArrowheads="1"/>
          </p:cNvSpPr>
          <p:nvPr>
            <p:ph type="sldNum" sz="quarter" idx="12"/>
          </p:nvPr>
        </p:nvSpPr>
        <p:spPr>
          <a:ln/>
        </p:spPr>
        <p:txBody>
          <a:bodyPr/>
          <a:lstStyle>
            <a:lvl1pPr>
              <a:defRPr/>
            </a:lvl1pPr>
          </a:lstStyle>
          <a:p>
            <a:fld id="{097E9D92-0035-E84D-BE87-194B9FD18A45}" type="slidenum">
              <a:rPr lang="en-GB"/>
              <a:pPr/>
              <a:t>‹#›</a:t>
            </a:fld>
            <a:endParaRPr lang="en-GB" dirty="0"/>
          </a:p>
        </p:txBody>
      </p:sp>
    </p:spTree>
    <p:extLst>
      <p:ext uri="{BB962C8B-B14F-4D97-AF65-F5344CB8AC3E}">
        <p14:creationId xmlns:p14="http://schemas.microsoft.com/office/powerpoint/2010/main" val="529707793"/>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dirty="0"/>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
        <p:nvSpPr>
          <p:cNvPr id="7" name="Rectangle 6"/>
          <p:cNvSpPr>
            <a:spLocks noGrp="1" noChangeArrowheads="1"/>
          </p:cNvSpPr>
          <p:nvPr>
            <p:ph type="sldNum" sz="quarter" idx="12"/>
          </p:nvPr>
        </p:nvSpPr>
        <p:spPr>
          <a:ln/>
        </p:spPr>
        <p:txBody>
          <a:bodyPr/>
          <a:lstStyle>
            <a:lvl1pPr>
              <a:defRPr/>
            </a:lvl1pPr>
          </a:lstStyle>
          <a:p>
            <a:fld id="{4459A1DF-8A9D-0E4C-B496-C1987F816E72}" type="slidenum">
              <a:rPr lang="en-GB"/>
              <a:pPr/>
              <a:t>‹#›</a:t>
            </a:fld>
            <a:endParaRPr lang="en-GB" dirty="0"/>
          </a:p>
        </p:txBody>
      </p:sp>
    </p:spTree>
    <p:extLst>
      <p:ext uri="{BB962C8B-B14F-4D97-AF65-F5344CB8AC3E}">
        <p14:creationId xmlns:p14="http://schemas.microsoft.com/office/powerpoint/2010/main" val="3060047756"/>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dirty="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dirty="0"/>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
        <p:nvSpPr>
          <p:cNvPr id="7" name="Rectangle 6"/>
          <p:cNvSpPr>
            <a:spLocks noGrp="1" noChangeArrowheads="1"/>
          </p:cNvSpPr>
          <p:nvPr>
            <p:ph type="sldNum" sz="quarter" idx="12"/>
          </p:nvPr>
        </p:nvSpPr>
        <p:spPr>
          <a:ln/>
        </p:spPr>
        <p:txBody>
          <a:bodyPr/>
          <a:lstStyle>
            <a:lvl1pPr>
              <a:defRPr/>
            </a:lvl1pPr>
          </a:lstStyle>
          <a:p>
            <a:fld id="{9240870D-DA21-5C4A-9D55-3CB87846CEBD}" type="slidenum">
              <a:rPr lang="en-GB"/>
              <a:pPr/>
              <a:t>‹#›</a:t>
            </a:fld>
            <a:endParaRPr lang="en-GB" dirty="0"/>
          </a:p>
        </p:txBody>
      </p:sp>
    </p:spTree>
    <p:extLst>
      <p:ext uri="{BB962C8B-B14F-4D97-AF65-F5344CB8AC3E}">
        <p14:creationId xmlns:p14="http://schemas.microsoft.com/office/powerpoint/2010/main" val="1784744066"/>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A4B356E0-B0DB-BA4D-B47D-F92F84823E43}" type="slidenum">
              <a:rPr lang="en-GB"/>
              <a:pPr/>
              <a:t>‹#›</a:t>
            </a:fld>
            <a:endParaRPr lang="en-GB" dirty="0"/>
          </a:p>
        </p:txBody>
      </p:sp>
    </p:spTree>
    <p:extLst>
      <p:ext uri="{BB962C8B-B14F-4D97-AF65-F5344CB8AC3E}">
        <p14:creationId xmlns:p14="http://schemas.microsoft.com/office/powerpoint/2010/main" val="27853206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dirty="0"/>
          </a:p>
        </p:txBody>
      </p:sp>
      <p:sp>
        <p:nvSpPr>
          <p:cNvPr id="3" name="Rectangle 5"/>
          <p:cNvSpPr>
            <a:spLocks noGrp="1" noChangeArrowheads="1"/>
          </p:cNvSpPr>
          <p:nvPr>
            <p:ph type="ftr" sz="quarter" idx="11"/>
          </p:nvPr>
        </p:nvSpPr>
        <p:spPr>
          <a:ln/>
        </p:spPr>
        <p:txBody>
          <a:bodyPr/>
          <a:lstStyle>
            <a:lvl1pPr>
              <a:defRPr/>
            </a:lvl1pPr>
          </a:lstStyle>
          <a:p>
            <a:endParaRPr lang="en-US" dirty="0"/>
          </a:p>
        </p:txBody>
      </p:sp>
      <p:sp>
        <p:nvSpPr>
          <p:cNvPr id="4" name="Rectangle 6"/>
          <p:cNvSpPr>
            <a:spLocks noGrp="1" noChangeArrowheads="1"/>
          </p:cNvSpPr>
          <p:nvPr>
            <p:ph type="sldNum" sz="quarter" idx="12"/>
          </p:nvPr>
        </p:nvSpPr>
        <p:spPr>
          <a:ln/>
        </p:spPr>
        <p:txBody>
          <a:bodyPr/>
          <a:lstStyle>
            <a:lvl1pPr>
              <a:defRPr/>
            </a:lvl1pPr>
          </a:lstStyle>
          <a:p>
            <a:fld id="{097E9D92-0035-E84D-BE87-194B9FD18A45}" type="slidenum">
              <a:rPr lang="en-GB"/>
              <a:pPr/>
              <a:t>‹#›</a:t>
            </a:fld>
            <a:endParaRPr lang="en-GB" dirty="0"/>
          </a:p>
        </p:txBody>
      </p:sp>
    </p:spTree>
    <p:extLst>
      <p:ext uri="{BB962C8B-B14F-4D97-AF65-F5344CB8AC3E}">
        <p14:creationId xmlns:p14="http://schemas.microsoft.com/office/powerpoint/2010/main" val="529707793"/>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6075" y="908050"/>
            <a:ext cx="2124075" cy="5318125"/>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323850" y="908050"/>
            <a:ext cx="6219825" cy="53181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2E5CD83F-1F7C-6B41-881A-6621A8294345}" type="slidenum">
              <a:rPr lang="en-GB"/>
              <a:pPr/>
              <a:t>‹#›</a:t>
            </a:fld>
            <a:endParaRPr lang="en-GB" dirty="0"/>
          </a:p>
        </p:txBody>
      </p:sp>
    </p:spTree>
    <p:extLst>
      <p:ext uri="{BB962C8B-B14F-4D97-AF65-F5344CB8AC3E}">
        <p14:creationId xmlns:p14="http://schemas.microsoft.com/office/powerpoint/2010/main" val="3760220914"/>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Tree>
    <p:extLst>
      <p:ext uri="{BB962C8B-B14F-4D97-AF65-F5344CB8AC3E}">
        <p14:creationId xmlns:p14="http://schemas.microsoft.com/office/powerpoint/2010/main" val="3174801783"/>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Tree>
    <p:extLst>
      <p:ext uri="{BB962C8B-B14F-4D97-AF65-F5344CB8AC3E}">
        <p14:creationId xmlns:p14="http://schemas.microsoft.com/office/powerpoint/2010/main" val="1090031146"/>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Tree>
    <p:extLst>
      <p:ext uri="{BB962C8B-B14F-4D97-AF65-F5344CB8AC3E}">
        <p14:creationId xmlns:p14="http://schemas.microsoft.com/office/powerpoint/2010/main" val="3349414711"/>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323850" y="1700213"/>
            <a:ext cx="417195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648200" y="1700213"/>
            <a:ext cx="417195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endParaRPr lang="en-US" dirty="0"/>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Tree>
    <p:extLst>
      <p:ext uri="{BB962C8B-B14F-4D97-AF65-F5344CB8AC3E}">
        <p14:creationId xmlns:p14="http://schemas.microsoft.com/office/powerpoint/2010/main" val="1235237084"/>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endParaRPr lang="en-US" dirty="0"/>
          </a:p>
        </p:txBody>
      </p:sp>
      <p:sp>
        <p:nvSpPr>
          <p:cNvPr id="8" name="Rectangle 5"/>
          <p:cNvSpPr>
            <a:spLocks noGrp="1" noChangeArrowheads="1"/>
          </p:cNvSpPr>
          <p:nvPr>
            <p:ph type="ftr" sz="quarter" idx="11"/>
          </p:nvPr>
        </p:nvSpPr>
        <p:spPr>
          <a:ln/>
        </p:spPr>
        <p:txBody>
          <a:bodyPr/>
          <a:lstStyle>
            <a:lvl1pPr>
              <a:defRPr/>
            </a:lvl1pPr>
          </a:lstStyle>
          <a:p>
            <a:endParaRPr lang="en-US" dirty="0"/>
          </a:p>
        </p:txBody>
      </p:sp>
    </p:spTree>
    <p:extLst>
      <p:ext uri="{BB962C8B-B14F-4D97-AF65-F5344CB8AC3E}">
        <p14:creationId xmlns:p14="http://schemas.microsoft.com/office/powerpoint/2010/main" val="4137107674"/>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endParaRPr lang="en-US" dirty="0"/>
          </a:p>
        </p:txBody>
      </p:sp>
      <p:sp>
        <p:nvSpPr>
          <p:cNvPr id="4" name="Rectangle 5"/>
          <p:cNvSpPr>
            <a:spLocks noGrp="1" noChangeArrowheads="1"/>
          </p:cNvSpPr>
          <p:nvPr>
            <p:ph type="ftr" sz="quarter" idx="11"/>
          </p:nvPr>
        </p:nvSpPr>
        <p:spPr>
          <a:ln/>
        </p:spPr>
        <p:txBody>
          <a:bodyPr/>
          <a:lstStyle>
            <a:lvl1pPr>
              <a:defRPr/>
            </a:lvl1pPr>
          </a:lstStyle>
          <a:p>
            <a:endParaRPr lang="en-US" dirty="0"/>
          </a:p>
        </p:txBody>
      </p:sp>
    </p:spTree>
    <p:extLst>
      <p:ext uri="{BB962C8B-B14F-4D97-AF65-F5344CB8AC3E}">
        <p14:creationId xmlns:p14="http://schemas.microsoft.com/office/powerpoint/2010/main" val="892632024"/>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dirty="0"/>
          </a:p>
        </p:txBody>
      </p:sp>
      <p:sp>
        <p:nvSpPr>
          <p:cNvPr id="3" name="Rectangle 5"/>
          <p:cNvSpPr>
            <a:spLocks noGrp="1" noChangeArrowheads="1"/>
          </p:cNvSpPr>
          <p:nvPr>
            <p:ph type="ftr" sz="quarter" idx="11"/>
          </p:nvPr>
        </p:nvSpPr>
        <p:spPr>
          <a:ln/>
        </p:spPr>
        <p:txBody>
          <a:bodyPr/>
          <a:lstStyle>
            <a:lvl1pPr>
              <a:defRPr/>
            </a:lvl1pPr>
          </a:lstStyle>
          <a:p>
            <a:endParaRPr lang="en-US" dirty="0"/>
          </a:p>
        </p:txBody>
      </p:sp>
    </p:spTree>
    <p:extLst>
      <p:ext uri="{BB962C8B-B14F-4D97-AF65-F5344CB8AC3E}">
        <p14:creationId xmlns:p14="http://schemas.microsoft.com/office/powerpoint/2010/main" val="1232006111"/>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dirty="0"/>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Tree>
    <p:extLst>
      <p:ext uri="{BB962C8B-B14F-4D97-AF65-F5344CB8AC3E}">
        <p14:creationId xmlns:p14="http://schemas.microsoft.com/office/powerpoint/2010/main" val="4124905150"/>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dirty="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dirty="0"/>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Tree>
    <p:extLst>
      <p:ext uri="{BB962C8B-B14F-4D97-AF65-F5344CB8AC3E}">
        <p14:creationId xmlns:p14="http://schemas.microsoft.com/office/powerpoint/2010/main" val="9555316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dirty="0"/>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
        <p:nvSpPr>
          <p:cNvPr id="7" name="Rectangle 6"/>
          <p:cNvSpPr>
            <a:spLocks noGrp="1" noChangeArrowheads="1"/>
          </p:cNvSpPr>
          <p:nvPr>
            <p:ph type="sldNum" sz="quarter" idx="12"/>
          </p:nvPr>
        </p:nvSpPr>
        <p:spPr>
          <a:ln/>
        </p:spPr>
        <p:txBody>
          <a:bodyPr/>
          <a:lstStyle>
            <a:lvl1pPr>
              <a:defRPr/>
            </a:lvl1pPr>
          </a:lstStyle>
          <a:p>
            <a:fld id="{4459A1DF-8A9D-0E4C-B496-C1987F816E72}" type="slidenum">
              <a:rPr lang="en-GB"/>
              <a:pPr/>
              <a:t>‹#›</a:t>
            </a:fld>
            <a:endParaRPr lang="en-GB" dirty="0"/>
          </a:p>
        </p:txBody>
      </p:sp>
    </p:spTree>
    <p:extLst>
      <p:ext uri="{BB962C8B-B14F-4D97-AF65-F5344CB8AC3E}">
        <p14:creationId xmlns:p14="http://schemas.microsoft.com/office/powerpoint/2010/main" val="3060047756"/>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Tree>
    <p:extLst>
      <p:ext uri="{BB962C8B-B14F-4D97-AF65-F5344CB8AC3E}">
        <p14:creationId xmlns:p14="http://schemas.microsoft.com/office/powerpoint/2010/main" val="1631136891"/>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6075" y="908050"/>
            <a:ext cx="2124075" cy="5318125"/>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323850" y="908050"/>
            <a:ext cx="6219825" cy="53181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Tree>
    <p:extLst>
      <p:ext uri="{BB962C8B-B14F-4D97-AF65-F5344CB8AC3E}">
        <p14:creationId xmlns:p14="http://schemas.microsoft.com/office/powerpoint/2010/main" val="2116568805"/>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031"/>
          <p:cNvSpPr>
            <a:spLocks noChangeArrowheads="1"/>
          </p:cNvSpPr>
          <p:nvPr/>
        </p:nvSpPr>
        <p:spPr bwMode="auto">
          <a:xfrm>
            <a:off x="-79375" y="3200400"/>
            <a:ext cx="9223375" cy="3657600"/>
          </a:xfrm>
          <a:prstGeom prst="rect">
            <a:avLst/>
          </a:prstGeom>
          <a:gradFill rotWithShape="0">
            <a:gsLst>
              <a:gs pos="0">
                <a:srgbClr val="014359"/>
              </a:gs>
              <a:gs pos="100000">
                <a:srgbClr val="007275"/>
              </a:gs>
            </a:gsLst>
            <a:lin ang="54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dirty="0"/>
          </a:p>
        </p:txBody>
      </p:sp>
      <p:sp>
        <p:nvSpPr>
          <p:cNvPr id="5" name="Rectangle 1032"/>
          <p:cNvSpPr>
            <a:spLocks noChangeArrowheads="1"/>
          </p:cNvSpPr>
          <p:nvPr/>
        </p:nvSpPr>
        <p:spPr bwMode="auto">
          <a:xfrm>
            <a:off x="-79375" y="0"/>
            <a:ext cx="9223375" cy="3276600"/>
          </a:xfrm>
          <a:prstGeom prst="rect">
            <a:avLst/>
          </a:prstGeom>
          <a:solidFill>
            <a:srgbClr val="014359"/>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sz="2400" dirty="0">
              <a:latin typeface="Arial" charset="0"/>
            </a:endParaRPr>
          </a:p>
        </p:txBody>
      </p:sp>
      <p:pic>
        <p:nvPicPr>
          <p:cNvPr id="6" name="Picture 1038" descr="educ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1863" y="404813"/>
            <a:ext cx="273685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2" name="Rectangle 1026"/>
          <p:cNvSpPr>
            <a:spLocks noGrp="1" noChangeArrowheads="1"/>
          </p:cNvSpPr>
          <p:nvPr>
            <p:ph type="ctrTitle"/>
          </p:nvPr>
        </p:nvSpPr>
        <p:spPr>
          <a:xfrm>
            <a:off x="323850" y="1700213"/>
            <a:ext cx="8496300" cy="2160587"/>
          </a:xfrm>
        </p:spPr>
        <p:txBody>
          <a:bodyPr lIns="91440"/>
          <a:lstStyle>
            <a:lvl1pPr>
              <a:defRPr sz="7500">
                <a:solidFill>
                  <a:schemeClr val="bg1"/>
                </a:solidFill>
              </a:defRPr>
            </a:lvl1pPr>
          </a:lstStyle>
          <a:p>
            <a:pPr lvl="0"/>
            <a:r>
              <a:rPr lang="en-GB" noProof="0" smtClean="0"/>
              <a:t>Click to edit Master title style</a:t>
            </a:r>
          </a:p>
        </p:txBody>
      </p:sp>
      <p:sp>
        <p:nvSpPr>
          <p:cNvPr id="10243" name="Rectangle 1027"/>
          <p:cNvSpPr>
            <a:spLocks noGrp="1" noChangeArrowheads="1"/>
          </p:cNvSpPr>
          <p:nvPr>
            <p:ph type="subTitle" idx="1"/>
          </p:nvPr>
        </p:nvSpPr>
        <p:spPr>
          <a:xfrm>
            <a:off x="323850" y="3933825"/>
            <a:ext cx="8496300" cy="1752600"/>
          </a:xfrm>
        </p:spPr>
        <p:txBody>
          <a:bodyPr lIns="91440"/>
          <a:lstStyle>
            <a:lvl1pPr marL="0" indent="0">
              <a:buFontTx/>
              <a:buNone/>
              <a:defRPr sz="3500">
                <a:solidFill>
                  <a:schemeClr val="accent1"/>
                </a:solidFill>
              </a:defRPr>
            </a:lvl1pPr>
          </a:lstStyle>
          <a:p>
            <a:pPr lvl="0"/>
            <a:r>
              <a:rPr lang="en-GB" noProof="0" smtClean="0"/>
              <a:t>Click to edit Master subtitle style</a:t>
            </a:r>
          </a:p>
        </p:txBody>
      </p:sp>
      <p:sp>
        <p:nvSpPr>
          <p:cNvPr id="7" name="Rectangle 1030"/>
          <p:cNvSpPr>
            <a:spLocks noGrp="1" noChangeArrowheads="1"/>
          </p:cNvSpPr>
          <p:nvPr>
            <p:ph type="sldNum" sz="quarter" idx="10"/>
          </p:nvPr>
        </p:nvSpPr>
        <p:spPr>
          <a:xfrm>
            <a:off x="6553200" y="6245225"/>
            <a:ext cx="2133600" cy="476250"/>
          </a:xfrm>
        </p:spPr>
        <p:txBody>
          <a:bodyPr rIns="91440"/>
          <a:lstStyle>
            <a:lvl1pPr>
              <a:defRPr>
                <a:latin typeface="Arial" charset="0"/>
              </a:defRPr>
            </a:lvl1pPr>
          </a:lstStyle>
          <a:p>
            <a:fld id="{A2B75415-DD87-6545-A738-37A04102DFE1}" type="slidenum">
              <a:rPr lang="en-GB"/>
              <a:pPr/>
              <a:t>‹#›</a:t>
            </a:fld>
            <a:endParaRPr lang="en-GB" dirty="0"/>
          </a:p>
        </p:txBody>
      </p:sp>
    </p:spTree>
    <p:extLst>
      <p:ext uri="{BB962C8B-B14F-4D97-AF65-F5344CB8AC3E}">
        <p14:creationId xmlns:p14="http://schemas.microsoft.com/office/powerpoint/2010/main" val="2667815435"/>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C4A1C166-CD80-6E40-B4A3-EC3EF0ED621A}" type="slidenum">
              <a:rPr lang="en-GB" smtClean="0"/>
              <a:pPr/>
              <a:t>‹#›</a:t>
            </a:fld>
            <a:endParaRPr lang="en-GB" dirty="0"/>
          </a:p>
        </p:txBody>
      </p:sp>
    </p:spTree>
    <p:extLst>
      <p:ext uri="{BB962C8B-B14F-4D97-AF65-F5344CB8AC3E}">
        <p14:creationId xmlns:p14="http://schemas.microsoft.com/office/powerpoint/2010/main" val="3056095068"/>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0DB7D73B-4FD6-F643-97BA-712DFBC3D8B1}" type="slidenum">
              <a:rPr lang="en-GB" smtClean="0"/>
              <a:pPr/>
              <a:t>‹#›</a:t>
            </a:fld>
            <a:endParaRPr lang="en-GB" dirty="0"/>
          </a:p>
        </p:txBody>
      </p:sp>
    </p:spTree>
    <p:extLst>
      <p:ext uri="{BB962C8B-B14F-4D97-AF65-F5344CB8AC3E}">
        <p14:creationId xmlns:p14="http://schemas.microsoft.com/office/powerpoint/2010/main" val="1440949023"/>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323850" y="1700213"/>
            <a:ext cx="41719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648200" y="1700213"/>
            <a:ext cx="41719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endParaRPr lang="en-US" dirty="0"/>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
        <p:nvSpPr>
          <p:cNvPr id="7" name="Rectangle 6"/>
          <p:cNvSpPr>
            <a:spLocks noGrp="1" noChangeArrowheads="1"/>
          </p:cNvSpPr>
          <p:nvPr>
            <p:ph type="sldNum" sz="quarter" idx="12"/>
          </p:nvPr>
        </p:nvSpPr>
        <p:spPr>
          <a:ln/>
        </p:spPr>
        <p:txBody>
          <a:bodyPr/>
          <a:lstStyle>
            <a:lvl1pPr>
              <a:defRPr/>
            </a:lvl1pPr>
          </a:lstStyle>
          <a:p>
            <a:fld id="{DE5CC383-D88A-0540-8C44-A4B74C0D34FE}" type="slidenum">
              <a:rPr lang="en-GB" smtClean="0"/>
              <a:pPr/>
              <a:t>‹#›</a:t>
            </a:fld>
            <a:endParaRPr lang="en-GB" dirty="0"/>
          </a:p>
        </p:txBody>
      </p:sp>
    </p:spTree>
    <p:extLst>
      <p:ext uri="{BB962C8B-B14F-4D97-AF65-F5344CB8AC3E}">
        <p14:creationId xmlns:p14="http://schemas.microsoft.com/office/powerpoint/2010/main" val="2901199920"/>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endParaRPr lang="en-US" dirty="0"/>
          </a:p>
        </p:txBody>
      </p:sp>
      <p:sp>
        <p:nvSpPr>
          <p:cNvPr id="8" name="Rectangle 5"/>
          <p:cNvSpPr>
            <a:spLocks noGrp="1" noChangeArrowheads="1"/>
          </p:cNvSpPr>
          <p:nvPr>
            <p:ph type="ftr" sz="quarter" idx="11"/>
          </p:nvPr>
        </p:nvSpPr>
        <p:spPr>
          <a:ln/>
        </p:spPr>
        <p:txBody>
          <a:bodyPr/>
          <a:lstStyle>
            <a:lvl1pPr>
              <a:defRPr/>
            </a:lvl1pPr>
          </a:lstStyle>
          <a:p>
            <a:endParaRPr lang="en-US" dirty="0"/>
          </a:p>
        </p:txBody>
      </p:sp>
      <p:sp>
        <p:nvSpPr>
          <p:cNvPr id="9" name="Rectangle 6"/>
          <p:cNvSpPr>
            <a:spLocks noGrp="1" noChangeArrowheads="1"/>
          </p:cNvSpPr>
          <p:nvPr>
            <p:ph type="sldNum" sz="quarter" idx="12"/>
          </p:nvPr>
        </p:nvSpPr>
        <p:spPr>
          <a:ln/>
        </p:spPr>
        <p:txBody>
          <a:bodyPr/>
          <a:lstStyle>
            <a:lvl1pPr>
              <a:defRPr/>
            </a:lvl1pPr>
          </a:lstStyle>
          <a:p>
            <a:fld id="{8CFAFD43-AAEB-1245-BD34-DE4F53016F15}" type="slidenum">
              <a:rPr lang="en-GB" smtClean="0"/>
              <a:pPr/>
              <a:t>‹#›</a:t>
            </a:fld>
            <a:endParaRPr lang="en-GB" dirty="0"/>
          </a:p>
        </p:txBody>
      </p:sp>
    </p:spTree>
    <p:extLst>
      <p:ext uri="{BB962C8B-B14F-4D97-AF65-F5344CB8AC3E}">
        <p14:creationId xmlns:p14="http://schemas.microsoft.com/office/powerpoint/2010/main" val="2389918109"/>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endParaRPr lang="en-US" dirty="0"/>
          </a:p>
        </p:txBody>
      </p:sp>
      <p:sp>
        <p:nvSpPr>
          <p:cNvPr id="4" name="Rectangle 5"/>
          <p:cNvSpPr>
            <a:spLocks noGrp="1" noChangeArrowheads="1"/>
          </p:cNvSpPr>
          <p:nvPr>
            <p:ph type="ftr" sz="quarter" idx="11"/>
          </p:nvPr>
        </p:nvSpPr>
        <p:spPr>
          <a:ln/>
        </p:spPr>
        <p:txBody>
          <a:bodyPr/>
          <a:lstStyle>
            <a:lvl1pPr>
              <a:defRPr/>
            </a:lvl1pPr>
          </a:lstStyle>
          <a:p>
            <a:endParaRPr lang="en-US" dirty="0"/>
          </a:p>
        </p:txBody>
      </p:sp>
      <p:sp>
        <p:nvSpPr>
          <p:cNvPr id="5" name="Rectangle 6"/>
          <p:cNvSpPr>
            <a:spLocks noGrp="1" noChangeArrowheads="1"/>
          </p:cNvSpPr>
          <p:nvPr>
            <p:ph type="sldNum" sz="quarter" idx="12"/>
          </p:nvPr>
        </p:nvSpPr>
        <p:spPr>
          <a:ln/>
        </p:spPr>
        <p:txBody>
          <a:bodyPr/>
          <a:lstStyle>
            <a:lvl1pPr>
              <a:defRPr/>
            </a:lvl1pPr>
          </a:lstStyle>
          <a:p>
            <a:fld id="{6A88E3FC-9EC3-DC40-A99B-75CC9F0ACD7C}" type="slidenum">
              <a:rPr lang="en-GB" smtClean="0"/>
              <a:pPr/>
              <a:t>‹#›</a:t>
            </a:fld>
            <a:endParaRPr lang="en-GB" dirty="0"/>
          </a:p>
        </p:txBody>
      </p:sp>
    </p:spTree>
    <p:extLst>
      <p:ext uri="{BB962C8B-B14F-4D97-AF65-F5344CB8AC3E}">
        <p14:creationId xmlns:p14="http://schemas.microsoft.com/office/powerpoint/2010/main" val="1969404724"/>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dirty="0"/>
          </a:p>
        </p:txBody>
      </p:sp>
      <p:sp>
        <p:nvSpPr>
          <p:cNvPr id="3" name="Rectangle 5"/>
          <p:cNvSpPr>
            <a:spLocks noGrp="1" noChangeArrowheads="1"/>
          </p:cNvSpPr>
          <p:nvPr>
            <p:ph type="ftr" sz="quarter" idx="11"/>
          </p:nvPr>
        </p:nvSpPr>
        <p:spPr>
          <a:ln/>
        </p:spPr>
        <p:txBody>
          <a:bodyPr/>
          <a:lstStyle>
            <a:lvl1pPr>
              <a:defRPr/>
            </a:lvl1pPr>
          </a:lstStyle>
          <a:p>
            <a:endParaRPr lang="en-US" dirty="0"/>
          </a:p>
        </p:txBody>
      </p:sp>
      <p:sp>
        <p:nvSpPr>
          <p:cNvPr id="4" name="Rectangle 6"/>
          <p:cNvSpPr>
            <a:spLocks noGrp="1" noChangeArrowheads="1"/>
          </p:cNvSpPr>
          <p:nvPr>
            <p:ph type="sldNum" sz="quarter" idx="12"/>
          </p:nvPr>
        </p:nvSpPr>
        <p:spPr>
          <a:ln/>
        </p:spPr>
        <p:txBody>
          <a:bodyPr/>
          <a:lstStyle>
            <a:lvl1pPr>
              <a:defRPr/>
            </a:lvl1pPr>
          </a:lstStyle>
          <a:p>
            <a:fld id="{097E9D92-0035-E84D-BE87-194B9FD18A45}" type="slidenum">
              <a:rPr lang="en-GB" smtClean="0"/>
              <a:pPr/>
              <a:t>‹#›</a:t>
            </a:fld>
            <a:endParaRPr lang="en-GB" dirty="0"/>
          </a:p>
        </p:txBody>
      </p:sp>
    </p:spTree>
    <p:extLst>
      <p:ext uri="{BB962C8B-B14F-4D97-AF65-F5344CB8AC3E}">
        <p14:creationId xmlns:p14="http://schemas.microsoft.com/office/powerpoint/2010/main" val="1581908873"/>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dirty="0"/>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
        <p:nvSpPr>
          <p:cNvPr id="7" name="Rectangle 6"/>
          <p:cNvSpPr>
            <a:spLocks noGrp="1" noChangeArrowheads="1"/>
          </p:cNvSpPr>
          <p:nvPr>
            <p:ph type="sldNum" sz="quarter" idx="12"/>
          </p:nvPr>
        </p:nvSpPr>
        <p:spPr>
          <a:ln/>
        </p:spPr>
        <p:txBody>
          <a:bodyPr/>
          <a:lstStyle>
            <a:lvl1pPr>
              <a:defRPr/>
            </a:lvl1pPr>
          </a:lstStyle>
          <a:p>
            <a:fld id="{4459A1DF-8A9D-0E4C-B496-C1987F816E72}" type="slidenum">
              <a:rPr lang="en-GB" smtClean="0"/>
              <a:pPr/>
              <a:t>‹#›</a:t>
            </a:fld>
            <a:endParaRPr lang="en-GB" dirty="0"/>
          </a:p>
        </p:txBody>
      </p:sp>
    </p:spTree>
    <p:extLst>
      <p:ext uri="{BB962C8B-B14F-4D97-AF65-F5344CB8AC3E}">
        <p14:creationId xmlns:p14="http://schemas.microsoft.com/office/powerpoint/2010/main" val="15416205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dirty="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dirty="0"/>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
        <p:nvSpPr>
          <p:cNvPr id="7" name="Rectangle 6"/>
          <p:cNvSpPr>
            <a:spLocks noGrp="1" noChangeArrowheads="1"/>
          </p:cNvSpPr>
          <p:nvPr>
            <p:ph type="sldNum" sz="quarter" idx="12"/>
          </p:nvPr>
        </p:nvSpPr>
        <p:spPr>
          <a:ln/>
        </p:spPr>
        <p:txBody>
          <a:bodyPr/>
          <a:lstStyle>
            <a:lvl1pPr>
              <a:defRPr/>
            </a:lvl1pPr>
          </a:lstStyle>
          <a:p>
            <a:fld id="{9240870D-DA21-5C4A-9D55-3CB87846CEBD}" type="slidenum">
              <a:rPr lang="en-GB"/>
              <a:pPr/>
              <a:t>‹#›</a:t>
            </a:fld>
            <a:endParaRPr lang="en-GB" dirty="0"/>
          </a:p>
        </p:txBody>
      </p:sp>
    </p:spTree>
    <p:extLst>
      <p:ext uri="{BB962C8B-B14F-4D97-AF65-F5344CB8AC3E}">
        <p14:creationId xmlns:p14="http://schemas.microsoft.com/office/powerpoint/2010/main" val="1784744066"/>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dirty="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dirty="0"/>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
        <p:nvSpPr>
          <p:cNvPr id="7" name="Rectangle 6"/>
          <p:cNvSpPr>
            <a:spLocks noGrp="1" noChangeArrowheads="1"/>
          </p:cNvSpPr>
          <p:nvPr>
            <p:ph type="sldNum" sz="quarter" idx="12"/>
          </p:nvPr>
        </p:nvSpPr>
        <p:spPr>
          <a:ln/>
        </p:spPr>
        <p:txBody>
          <a:bodyPr/>
          <a:lstStyle>
            <a:lvl1pPr>
              <a:defRPr/>
            </a:lvl1pPr>
          </a:lstStyle>
          <a:p>
            <a:fld id="{9240870D-DA21-5C4A-9D55-3CB87846CEBD}" type="slidenum">
              <a:rPr lang="en-GB" smtClean="0"/>
              <a:pPr/>
              <a:t>‹#›</a:t>
            </a:fld>
            <a:endParaRPr lang="en-GB" dirty="0"/>
          </a:p>
        </p:txBody>
      </p:sp>
    </p:spTree>
    <p:extLst>
      <p:ext uri="{BB962C8B-B14F-4D97-AF65-F5344CB8AC3E}">
        <p14:creationId xmlns:p14="http://schemas.microsoft.com/office/powerpoint/2010/main" val="1661033892"/>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A4B356E0-B0DB-BA4D-B47D-F92F84823E43}" type="slidenum">
              <a:rPr lang="en-GB" smtClean="0"/>
              <a:pPr/>
              <a:t>‹#›</a:t>
            </a:fld>
            <a:endParaRPr lang="en-GB" dirty="0"/>
          </a:p>
        </p:txBody>
      </p:sp>
    </p:spTree>
    <p:extLst>
      <p:ext uri="{BB962C8B-B14F-4D97-AF65-F5344CB8AC3E}">
        <p14:creationId xmlns:p14="http://schemas.microsoft.com/office/powerpoint/2010/main" val="3208104892"/>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6075" y="908050"/>
            <a:ext cx="2124075" cy="4906963"/>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323850" y="908050"/>
            <a:ext cx="6219825" cy="4906963"/>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2E5CD83F-1F7C-6B41-881A-6621A8294345}" type="slidenum">
              <a:rPr lang="en-GB" smtClean="0"/>
              <a:pPr/>
              <a:t>‹#›</a:t>
            </a:fld>
            <a:endParaRPr lang="en-GB" dirty="0"/>
          </a:p>
        </p:txBody>
      </p:sp>
    </p:spTree>
    <p:extLst>
      <p:ext uri="{BB962C8B-B14F-4D97-AF65-F5344CB8AC3E}">
        <p14:creationId xmlns:p14="http://schemas.microsoft.com/office/powerpoint/2010/main" val="4232306105"/>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323850" y="908050"/>
            <a:ext cx="8496300" cy="649288"/>
          </a:xfrm>
        </p:spPr>
        <p:txBody>
          <a:bodyPr/>
          <a:lstStyle/>
          <a:p>
            <a:r>
              <a:rPr lang="en-GB" smtClean="0"/>
              <a:t>Click to edit Master title style</a:t>
            </a:r>
            <a:endParaRPr lang="en-GB"/>
          </a:p>
        </p:txBody>
      </p:sp>
      <p:sp>
        <p:nvSpPr>
          <p:cNvPr id="3" name="Text Placeholder 2"/>
          <p:cNvSpPr>
            <a:spLocks noGrp="1"/>
          </p:cNvSpPr>
          <p:nvPr>
            <p:ph type="body" sz="half" idx="1"/>
          </p:nvPr>
        </p:nvSpPr>
        <p:spPr>
          <a:xfrm>
            <a:off x="323850" y="1700213"/>
            <a:ext cx="4171950" cy="41148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hart Placeholder 3"/>
          <p:cNvSpPr>
            <a:spLocks noGrp="1"/>
          </p:cNvSpPr>
          <p:nvPr>
            <p:ph type="chart" sz="half" idx="2"/>
          </p:nvPr>
        </p:nvSpPr>
        <p:spPr>
          <a:xfrm>
            <a:off x="4648200" y="1700213"/>
            <a:ext cx="4171950" cy="4114800"/>
          </a:xfrm>
        </p:spPr>
        <p:txBody>
          <a:bodyPr/>
          <a:lstStyle/>
          <a:p>
            <a:pPr lvl="0"/>
            <a:r>
              <a:rPr lang="en-GB" noProof="0" dirty="0" smtClean="0"/>
              <a:t>Click icon to add chart</a:t>
            </a:r>
          </a:p>
        </p:txBody>
      </p:sp>
      <p:sp>
        <p:nvSpPr>
          <p:cNvPr id="5" name="Rectangle 4"/>
          <p:cNvSpPr>
            <a:spLocks noGrp="1" noChangeArrowheads="1"/>
          </p:cNvSpPr>
          <p:nvPr>
            <p:ph type="dt" sz="half" idx="10"/>
          </p:nvPr>
        </p:nvSpPr>
        <p:spPr>
          <a:ln/>
        </p:spPr>
        <p:txBody>
          <a:bodyPr/>
          <a:lstStyle>
            <a:lvl1pPr>
              <a:defRPr/>
            </a:lvl1pPr>
          </a:lstStyle>
          <a:p>
            <a:endParaRPr lang="en-US" dirty="0"/>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
        <p:nvSpPr>
          <p:cNvPr id="7" name="Rectangle 6"/>
          <p:cNvSpPr>
            <a:spLocks noGrp="1" noChangeArrowheads="1"/>
          </p:cNvSpPr>
          <p:nvPr>
            <p:ph type="sldNum" sz="quarter" idx="12"/>
          </p:nvPr>
        </p:nvSpPr>
        <p:spPr>
          <a:ln/>
        </p:spPr>
        <p:txBody>
          <a:bodyPr/>
          <a:lstStyle>
            <a:lvl1pPr>
              <a:defRPr/>
            </a:lvl1pPr>
          </a:lstStyle>
          <a:p>
            <a:fld id="{F0F7E0A9-94C4-BE46-AA8B-14759B3261DD}" type="slidenum">
              <a:rPr lang="en-GB" smtClean="0"/>
              <a:pPr/>
              <a:t>‹#›</a:t>
            </a:fld>
            <a:endParaRPr lang="en-GB" dirty="0"/>
          </a:p>
        </p:txBody>
      </p:sp>
    </p:spTree>
    <p:extLst>
      <p:ext uri="{BB962C8B-B14F-4D97-AF65-F5344CB8AC3E}">
        <p14:creationId xmlns:p14="http://schemas.microsoft.com/office/powerpoint/2010/main" val="2244073209"/>
      </p:ext>
    </p:extLst>
  </p:cSld>
  <p:clrMapOvr>
    <a:masterClrMapping/>
  </p:clrMapOvr>
  <p:hf hdr="0" ftr="0" dt="0"/>
</p:sldLayout>
</file>

<file path=ppt/slideLayouts/slideLayout23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23850" y="908050"/>
            <a:ext cx="8496300" cy="649288"/>
          </a:xfrm>
        </p:spPr>
        <p:txBody>
          <a:bodyPr/>
          <a:lstStyle/>
          <a:p>
            <a:r>
              <a:rPr lang="en-GB" smtClean="0"/>
              <a:t>Click to edit Master title style</a:t>
            </a:r>
            <a:endParaRPr lang="en-GB"/>
          </a:p>
        </p:txBody>
      </p:sp>
      <p:sp>
        <p:nvSpPr>
          <p:cNvPr id="3" name="Table Placeholder 2"/>
          <p:cNvSpPr>
            <a:spLocks noGrp="1"/>
          </p:cNvSpPr>
          <p:nvPr>
            <p:ph type="tbl" idx="1"/>
          </p:nvPr>
        </p:nvSpPr>
        <p:spPr>
          <a:xfrm>
            <a:off x="323850" y="1700213"/>
            <a:ext cx="8496300" cy="4114800"/>
          </a:xfrm>
        </p:spPr>
        <p:txBody>
          <a:bodyPr/>
          <a:lstStyle/>
          <a:p>
            <a:pPr lvl="0"/>
            <a:r>
              <a:rPr lang="en-GB" noProof="0" dirty="0" smtClean="0"/>
              <a:t>Click icon to add table</a:t>
            </a:r>
          </a:p>
        </p:txBody>
      </p:sp>
      <p:sp>
        <p:nvSpPr>
          <p:cNvPr id="4" name="Rectangle 4"/>
          <p:cNvSpPr>
            <a:spLocks noGrp="1" noChangeArrowheads="1"/>
          </p:cNvSpPr>
          <p:nvPr>
            <p:ph type="dt" sz="half" idx="10"/>
          </p:nvPr>
        </p:nvSpPr>
        <p:spPr>
          <a:ln/>
        </p:spPr>
        <p:txBody>
          <a:bodyPr/>
          <a:lstStyle>
            <a:lvl1pPr>
              <a:defRPr/>
            </a:lvl1pPr>
          </a:lstStyle>
          <a:p>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F0F7E0A9-94C4-BE46-AA8B-14759B3261DD}" type="slidenum">
              <a:rPr lang="en-GB" smtClean="0"/>
              <a:pPr/>
              <a:t>‹#›</a:t>
            </a:fld>
            <a:endParaRPr lang="en-GB" dirty="0"/>
          </a:p>
        </p:txBody>
      </p:sp>
    </p:spTree>
    <p:extLst>
      <p:ext uri="{BB962C8B-B14F-4D97-AF65-F5344CB8AC3E}">
        <p14:creationId xmlns:p14="http://schemas.microsoft.com/office/powerpoint/2010/main" val="2376075960"/>
      </p:ext>
    </p:extLst>
  </p:cSld>
  <p:clrMapOvr>
    <a:masterClrMapping/>
  </p:clrMapOvr>
  <p:hf hdr="0" ftr="0" dt="0"/>
</p:sldLayout>
</file>

<file path=ppt/slideLayouts/slideLayout235.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US"/>
          </a:p>
        </p:txBody>
      </p:sp>
      <p:sp>
        <p:nvSpPr>
          <p:cNvPr id="4" name="Date Placeholder 3"/>
          <p:cNvSpPr>
            <a:spLocks noGrp="1"/>
          </p:cNvSpPr>
          <p:nvPr>
            <p:ph type="dt" sz="half" idx="10"/>
          </p:nvPr>
        </p:nvSpPr>
        <p:spPr>
          <a:xfrm>
            <a:off x="685800" y="6248400"/>
            <a:ext cx="1905000" cy="457200"/>
          </a:xfrm>
        </p:spPr>
        <p:txBody>
          <a:bodyPr/>
          <a:lstStyle>
            <a:lvl1pPr>
              <a:defRPr/>
            </a:lvl1pPr>
          </a:lstStyle>
          <a:p>
            <a:endParaRPr lang="en-US" dirty="0"/>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en-US" dirty="0"/>
          </a:p>
        </p:txBody>
      </p:sp>
      <p:sp>
        <p:nvSpPr>
          <p:cNvPr id="6" name="Slide Number Placeholder 5"/>
          <p:cNvSpPr>
            <a:spLocks noGrp="1"/>
          </p:cNvSpPr>
          <p:nvPr>
            <p:ph type="sldNum" sz="quarter" idx="12"/>
          </p:nvPr>
        </p:nvSpPr>
        <p:spPr>
          <a:xfrm>
            <a:off x="6877050" y="6308725"/>
            <a:ext cx="1905000" cy="457200"/>
          </a:xfrm>
        </p:spPr>
        <p:txBody>
          <a:bodyPr/>
          <a:lstStyle>
            <a:lvl1pPr>
              <a:defRPr/>
            </a:lvl1pPr>
          </a:lstStyle>
          <a:p>
            <a:fld id="{F0F7E0A9-94C4-BE46-AA8B-14759B3261DD}" type="slidenum">
              <a:rPr lang="en-GB" smtClean="0"/>
              <a:pPr/>
              <a:t>‹#›</a:t>
            </a:fld>
            <a:endParaRPr lang="en-GB" dirty="0"/>
          </a:p>
        </p:txBody>
      </p:sp>
    </p:spTree>
    <p:extLst>
      <p:ext uri="{BB962C8B-B14F-4D97-AF65-F5344CB8AC3E}">
        <p14:creationId xmlns:p14="http://schemas.microsoft.com/office/powerpoint/2010/main" val="1255499436"/>
      </p:ext>
    </p:extLst>
  </p:cSld>
  <p:clrMapOvr>
    <a:masterClrMapping/>
  </p:clrMapOvr>
  <p:hf hdr="0" ftr="0" dt="0"/>
</p:sldLayout>
</file>

<file path=ppt/slideLayouts/slideLayout23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031"/>
          <p:cNvSpPr>
            <a:spLocks noChangeArrowheads="1"/>
          </p:cNvSpPr>
          <p:nvPr/>
        </p:nvSpPr>
        <p:spPr bwMode="auto">
          <a:xfrm>
            <a:off x="-90488" y="3200400"/>
            <a:ext cx="9234488" cy="3657600"/>
          </a:xfrm>
          <a:prstGeom prst="rect">
            <a:avLst/>
          </a:prstGeom>
          <a:gradFill rotWithShape="0">
            <a:gsLst>
              <a:gs pos="0">
                <a:srgbClr val="007275"/>
              </a:gs>
              <a:gs pos="100000">
                <a:srgbClr val="008CAC"/>
              </a:gs>
            </a:gsLst>
            <a:lin ang="54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dirty="0"/>
          </a:p>
        </p:txBody>
      </p:sp>
      <p:sp>
        <p:nvSpPr>
          <p:cNvPr id="5" name="Rectangle 1032"/>
          <p:cNvSpPr>
            <a:spLocks noChangeArrowheads="1"/>
          </p:cNvSpPr>
          <p:nvPr/>
        </p:nvSpPr>
        <p:spPr bwMode="auto">
          <a:xfrm>
            <a:off x="-90488" y="0"/>
            <a:ext cx="9234488" cy="3276600"/>
          </a:xfrm>
          <a:prstGeom prst="rect">
            <a:avLst/>
          </a:prstGeom>
          <a:solidFill>
            <a:srgbClr val="007275"/>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sz="2400" dirty="0">
              <a:latin typeface="Arial" charset="0"/>
            </a:endParaRPr>
          </a:p>
        </p:txBody>
      </p:sp>
      <p:pic>
        <p:nvPicPr>
          <p:cNvPr id="6" name="Picture 1036" descr="educ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1863" y="404813"/>
            <a:ext cx="273685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0" name="Rectangle 1026"/>
          <p:cNvSpPr>
            <a:spLocks noGrp="1" noChangeArrowheads="1"/>
          </p:cNvSpPr>
          <p:nvPr>
            <p:ph type="ctrTitle"/>
          </p:nvPr>
        </p:nvSpPr>
        <p:spPr>
          <a:xfrm>
            <a:off x="323850" y="1700213"/>
            <a:ext cx="8496300" cy="4105275"/>
          </a:xfrm>
        </p:spPr>
        <p:txBody>
          <a:bodyPr lIns="91440"/>
          <a:lstStyle>
            <a:lvl1pPr algn="r">
              <a:defRPr sz="7500">
                <a:solidFill>
                  <a:schemeClr val="bg1"/>
                </a:solidFill>
              </a:defRPr>
            </a:lvl1pPr>
          </a:lstStyle>
          <a:p>
            <a:pPr lvl="0"/>
            <a:r>
              <a:rPr lang="en-GB" noProof="0" smtClean="0"/>
              <a:t>Click to edit Master title style</a:t>
            </a:r>
          </a:p>
        </p:txBody>
      </p:sp>
      <p:sp>
        <p:nvSpPr>
          <p:cNvPr id="12291" name="Rectangle 1027"/>
          <p:cNvSpPr>
            <a:spLocks noGrp="1" noChangeArrowheads="1"/>
          </p:cNvSpPr>
          <p:nvPr>
            <p:ph type="subTitle" idx="1"/>
          </p:nvPr>
        </p:nvSpPr>
        <p:spPr>
          <a:xfrm>
            <a:off x="-69850" y="7461250"/>
            <a:ext cx="69850" cy="69850"/>
          </a:xfrm>
        </p:spPr>
        <p:txBody>
          <a:bodyPr lIns="91440"/>
          <a:lstStyle>
            <a:lvl1pPr marL="0" indent="0" algn="ctr">
              <a:buFontTx/>
              <a:buNone/>
              <a:defRPr/>
            </a:lvl1pPr>
          </a:lstStyle>
          <a:p>
            <a:pPr lvl="0"/>
            <a:r>
              <a:rPr lang="en-GB" noProof="0" smtClean="0"/>
              <a:t>Click to edit Master subtitle style</a:t>
            </a:r>
          </a:p>
        </p:txBody>
      </p:sp>
    </p:spTree>
    <p:extLst>
      <p:ext uri="{BB962C8B-B14F-4D97-AF65-F5344CB8AC3E}">
        <p14:creationId xmlns:p14="http://schemas.microsoft.com/office/powerpoint/2010/main" val="2286835957"/>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C4A1C166-CD80-6E40-B4A3-EC3EF0ED621A}" type="slidenum">
              <a:rPr lang="en-GB"/>
              <a:pPr/>
              <a:t>‹#›</a:t>
            </a:fld>
            <a:endParaRPr lang="en-GB" dirty="0"/>
          </a:p>
        </p:txBody>
      </p:sp>
    </p:spTree>
    <p:extLst>
      <p:ext uri="{BB962C8B-B14F-4D97-AF65-F5344CB8AC3E}">
        <p14:creationId xmlns:p14="http://schemas.microsoft.com/office/powerpoint/2010/main" val="3226044606"/>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0DB7D73B-4FD6-F643-97BA-712DFBC3D8B1}" type="slidenum">
              <a:rPr lang="en-GB"/>
              <a:pPr/>
              <a:t>‹#›</a:t>
            </a:fld>
            <a:endParaRPr lang="en-GB" dirty="0"/>
          </a:p>
        </p:txBody>
      </p:sp>
    </p:spTree>
    <p:extLst>
      <p:ext uri="{BB962C8B-B14F-4D97-AF65-F5344CB8AC3E}">
        <p14:creationId xmlns:p14="http://schemas.microsoft.com/office/powerpoint/2010/main" val="3862177438"/>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323850" y="1700213"/>
            <a:ext cx="417195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648200" y="1700213"/>
            <a:ext cx="417195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endParaRPr lang="en-US" dirty="0"/>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
        <p:nvSpPr>
          <p:cNvPr id="7" name="Rectangle 6"/>
          <p:cNvSpPr>
            <a:spLocks noGrp="1" noChangeArrowheads="1"/>
          </p:cNvSpPr>
          <p:nvPr>
            <p:ph type="sldNum" sz="quarter" idx="12"/>
          </p:nvPr>
        </p:nvSpPr>
        <p:spPr>
          <a:ln/>
        </p:spPr>
        <p:txBody>
          <a:bodyPr/>
          <a:lstStyle>
            <a:lvl1pPr>
              <a:defRPr/>
            </a:lvl1pPr>
          </a:lstStyle>
          <a:p>
            <a:fld id="{DE5CC383-D88A-0540-8C44-A4B74C0D34FE}" type="slidenum">
              <a:rPr lang="en-GB"/>
              <a:pPr/>
              <a:t>‹#›</a:t>
            </a:fld>
            <a:endParaRPr lang="en-GB" dirty="0"/>
          </a:p>
        </p:txBody>
      </p:sp>
    </p:spTree>
    <p:extLst>
      <p:ext uri="{BB962C8B-B14F-4D97-AF65-F5344CB8AC3E}">
        <p14:creationId xmlns:p14="http://schemas.microsoft.com/office/powerpoint/2010/main" val="16554366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A4B356E0-B0DB-BA4D-B47D-F92F84823E43}" type="slidenum">
              <a:rPr lang="en-GB"/>
              <a:pPr/>
              <a:t>‹#›</a:t>
            </a:fld>
            <a:endParaRPr lang="en-GB" dirty="0"/>
          </a:p>
        </p:txBody>
      </p:sp>
    </p:spTree>
    <p:extLst>
      <p:ext uri="{BB962C8B-B14F-4D97-AF65-F5344CB8AC3E}">
        <p14:creationId xmlns:p14="http://schemas.microsoft.com/office/powerpoint/2010/main" val="2785320684"/>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endParaRPr lang="en-US" dirty="0"/>
          </a:p>
        </p:txBody>
      </p:sp>
      <p:sp>
        <p:nvSpPr>
          <p:cNvPr id="8" name="Rectangle 5"/>
          <p:cNvSpPr>
            <a:spLocks noGrp="1" noChangeArrowheads="1"/>
          </p:cNvSpPr>
          <p:nvPr>
            <p:ph type="ftr" sz="quarter" idx="11"/>
          </p:nvPr>
        </p:nvSpPr>
        <p:spPr>
          <a:ln/>
        </p:spPr>
        <p:txBody>
          <a:bodyPr/>
          <a:lstStyle>
            <a:lvl1pPr>
              <a:defRPr/>
            </a:lvl1pPr>
          </a:lstStyle>
          <a:p>
            <a:endParaRPr lang="en-US" dirty="0"/>
          </a:p>
        </p:txBody>
      </p:sp>
      <p:sp>
        <p:nvSpPr>
          <p:cNvPr id="9" name="Rectangle 6"/>
          <p:cNvSpPr>
            <a:spLocks noGrp="1" noChangeArrowheads="1"/>
          </p:cNvSpPr>
          <p:nvPr>
            <p:ph type="sldNum" sz="quarter" idx="12"/>
          </p:nvPr>
        </p:nvSpPr>
        <p:spPr>
          <a:ln/>
        </p:spPr>
        <p:txBody>
          <a:bodyPr/>
          <a:lstStyle>
            <a:lvl1pPr>
              <a:defRPr/>
            </a:lvl1pPr>
          </a:lstStyle>
          <a:p>
            <a:fld id="{8CFAFD43-AAEB-1245-BD34-DE4F53016F15}" type="slidenum">
              <a:rPr lang="en-GB"/>
              <a:pPr/>
              <a:t>‹#›</a:t>
            </a:fld>
            <a:endParaRPr lang="en-GB" dirty="0"/>
          </a:p>
        </p:txBody>
      </p:sp>
    </p:spTree>
    <p:extLst>
      <p:ext uri="{BB962C8B-B14F-4D97-AF65-F5344CB8AC3E}">
        <p14:creationId xmlns:p14="http://schemas.microsoft.com/office/powerpoint/2010/main" val="368484541"/>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endParaRPr lang="en-US" dirty="0"/>
          </a:p>
        </p:txBody>
      </p:sp>
      <p:sp>
        <p:nvSpPr>
          <p:cNvPr id="4" name="Rectangle 5"/>
          <p:cNvSpPr>
            <a:spLocks noGrp="1" noChangeArrowheads="1"/>
          </p:cNvSpPr>
          <p:nvPr>
            <p:ph type="ftr" sz="quarter" idx="11"/>
          </p:nvPr>
        </p:nvSpPr>
        <p:spPr>
          <a:ln/>
        </p:spPr>
        <p:txBody>
          <a:bodyPr/>
          <a:lstStyle>
            <a:lvl1pPr>
              <a:defRPr/>
            </a:lvl1pPr>
          </a:lstStyle>
          <a:p>
            <a:endParaRPr lang="en-US" dirty="0"/>
          </a:p>
        </p:txBody>
      </p:sp>
      <p:sp>
        <p:nvSpPr>
          <p:cNvPr id="5" name="Rectangle 6"/>
          <p:cNvSpPr>
            <a:spLocks noGrp="1" noChangeArrowheads="1"/>
          </p:cNvSpPr>
          <p:nvPr>
            <p:ph type="sldNum" sz="quarter" idx="12"/>
          </p:nvPr>
        </p:nvSpPr>
        <p:spPr>
          <a:ln/>
        </p:spPr>
        <p:txBody>
          <a:bodyPr/>
          <a:lstStyle>
            <a:lvl1pPr>
              <a:defRPr/>
            </a:lvl1pPr>
          </a:lstStyle>
          <a:p>
            <a:fld id="{6A88E3FC-9EC3-DC40-A99B-75CC9F0ACD7C}" type="slidenum">
              <a:rPr lang="en-GB"/>
              <a:pPr/>
              <a:t>‹#›</a:t>
            </a:fld>
            <a:endParaRPr lang="en-GB" dirty="0"/>
          </a:p>
        </p:txBody>
      </p:sp>
    </p:spTree>
    <p:extLst>
      <p:ext uri="{BB962C8B-B14F-4D97-AF65-F5344CB8AC3E}">
        <p14:creationId xmlns:p14="http://schemas.microsoft.com/office/powerpoint/2010/main" val="544833656"/>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dirty="0"/>
          </a:p>
        </p:txBody>
      </p:sp>
      <p:sp>
        <p:nvSpPr>
          <p:cNvPr id="3" name="Rectangle 5"/>
          <p:cNvSpPr>
            <a:spLocks noGrp="1" noChangeArrowheads="1"/>
          </p:cNvSpPr>
          <p:nvPr>
            <p:ph type="ftr" sz="quarter" idx="11"/>
          </p:nvPr>
        </p:nvSpPr>
        <p:spPr>
          <a:ln/>
        </p:spPr>
        <p:txBody>
          <a:bodyPr/>
          <a:lstStyle>
            <a:lvl1pPr>
              <a:defRPr/>
            </a:lvl1pPr>
          </a:lstStyle>
          <a:p>
            <a:endParaRPr lang="en-US" dirty="0"/>
          </a:p>
        </p:txBody>
      </p:sp>
      <p:sp>
        <p:nvSpPr>
          <p:cNvPr id="4" name="Rectangle 6"/>
          <p:cNvSpPr>
            <a:spLocks noGrp="1" noChangeArrowheads="1"/>
          </p:cNvSpPr>
          <p:nvPr>
            <p:ph type="sldNum" sz="quarter" idx="12"/>
          </p:nvPr>
        </p:nvSpPr>
        <p:spPr>
          <a:ln/>
        </p:spPr>
        <p:txBody>
          <a:bodyPr/>
          <a:lstStyle>
            <a:lvl1pPr>
              <a:defRPr/>
            </a:lvl1pPr>
          </a:lstStyle>
          <a:p>
            <a:fld id="{097E9D92-0035-E84D-BE87-194B9FD18A45}" type="slidenum">
              <a:rPr lang="en-GB"/>
              <a:pPr/>
              <a:t>‹#›</a:t>
            </a:fld>
            <a:endParaRPr lang="en-GB" dirty="0"/>
          </a:p>
        </p:txBody>
      </p:sp>
    </p:spTree>
    <p:extLst>
      <p:ext uri="{BB962C8B-B14F-4D97-AF65-F5344CB8AC3E}">
        <p14:creationId xmlns:p14="http://schemas.microsoft.com/office/powerpoint/2010/main" val="529707793"/>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dirty="0"/>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
        <p:nvSpPr>
          <p:cNvPr id="7" name="Rectangle 6"/>
          <p:cNvSpPr>
            <a:spLocks noGrp="1" noChangeArrowheads="1"/>
          </p:cNvSpPr>
          <p:nvPr>
            <p:ph type="sldNum" sz="quarter" idx="12"/>
          </p:nvPr>
        </p:nvSpPr>
        <p:spPr>
          <a:ln/>
        </p:spPr>
        <p:txBody>
          <a:bodyPr/>
          <a:lstStyle>
            <a:lvl1pPr>
              <a:defRPr/>
            </a:lvl1pPr>
          </a:lstStyle>
          <a:p>
            <a:fld id="{4459A1DF-8A9D-0E4C-B496-C1987F816E72}" type="slidenum">
              <a:rPr lang="en-GB"/>
              <a:pPr/>
              <a:t>‹#›</a:t>
            </a:fld>
            <a:endParaRPr lang="en-GB" dirty="0"/>
          </a:p>
        </p:txBody>
      </p:sp>
    </p:spTree>
    <p:extLst>
      <p:ext uri="{BB962C8B-B14F-4D97-AF65-F5344CB8AC3E}">
        <p14:creationId xmlns:p14="http://schemas.microsoft.com/office/powerpoint/2010/main" val="3060047756"/>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dirty="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dirty="0"/>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
        <p:nvSpPr>
          <p:cNvPr id="7" name="Rectangle 6"/>
          <p:cNvSpPr>
            <a:spLocks noGrp="1" noChangeArrowheads="1"/>
          </p:cNvSpPr>
          <p:nvPr>
            <p:ph type="sldNum" sz="quarter" idx="12"/>
          </p:nvPr>
        </p:nvSpPr>
        <p:spPr>
          <a:ln/>
        </p:spPr>
        <p:txBody>
          <a:bodyPr/>
          <a:lstStyle>
            <a:lvl1pPr>
              <a:defRPr/>
            </a:lvl1pPr>
          </a:lstStyle>
          <a:p>
            <a:fld id="{9240870D-DA21-5C4A-9D55-3CB87846CEBD}" type="slidenum">
              <a:rPr lang="en-GB"/>
              <a:pPr/>
              <a:t>‹#›</a:t>
            </a:fld>
            <a:endParaRPr lang="en-GB" dirty="0"/>
          </a:p>
        </p:txBody>
      </p:sp>
    </p:spTree>
    <p:extLst>
      <p:ext uri="{BB962C8B-B14F-4D97-AF65-F5344CB8AC3E}">
        <p14:creationId xmlns:p14="http://schemas.microsoft.com/office/powerpoint/2010/main" val="1784744066"/>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A4B356E0-B0DB-BA4D-B47D-F92F84823E43}" type="slidenum">
              <a:rPr lang="en-GB"/>
              <a:pPr/>
              <a:t>‹#›</a:t>
            </a:fld>
            <a:endParaRPr lang="en-GB" dirty="0"/>
          </a:p>
        </p:txBody>
      </p:sp>
    </p:spTree>
    <p:extLst>
      <p:ext uri="{BB962C8B-B14F-4D97-AF65-F5344CB8AC3E}">
        <p14:creationId xmlns:p14="http://schemas.microsoft.com/office/powerpoint/2010/main" val="2785320684"/>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6075" y="908050"/>
            <a:ext cx="2124075" cy="5318125"/>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323850" y="908050"/>
            <a:ext cx="6219825" cy="53181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2E5CD83F-1F7C-6B41-881A-6621A8294345}" type="slidenum">
              <a:rPr lang="en-GB"/>
              <a:pPr/>
              <a:t>‹#›</a:t>
            </a:fld>
            <a:endParaRPr lang="en-GB" dirty="0"/>
          </a:p>
        </p:txBody>
      </p:sp>
    </p:spTree>
    <p:extLst>
      <p:ext uri="{BB962C8B-B14F-4D97-AF65-F5344CB8AC3E}">
        <p14:creationId xmlns:p14="http://schemas.microsoft.com/office/powerpoint/2010/main" val="3760220914"/>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Tree>
    <p:extLst>
      <p:ext uri="{BB962C8B-B14F-4D97-AF65-F5344CB8AC3E}">
        <p14:creationId xmlns:p14="http://schemas.microsoft.com/office/powerpoint/2010/main" val="3174801783"/>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Tree>
    <p:extLst>
      <p:ext uri="{BB962C8B-B14F-4D97-AF65-F5344CB8AC3E}">
        <p14:creationId xmlns:p14="http://schemas.microsoft.com/office/powerpoint/2010/main" val="1090031146"/>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Tree>
    <p:extLst>
      <p:ext uri="{BB962C8B-B14F-4D97-AF65-F5344CB8AC3E}">
        <p14:creationId xmlns:p14="http://schemas.microsoft.com/office/powerpoint/2010/main" val="33494147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6075" y="908050"/>
            <a:ext cx="2124075" cy="5318125"/>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323850" y="908050"/>
            <a:ext cx="6219825" cy="53181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2E5CD83F-1F7C-6B41-881A-6621A8294345}" type="slidenum">
              <a:rPr lang="en-GB"/>
              <a:pPr/>
              <a:t>‹#›</a:t>
            </a:fld>
            <a:endParaRPr lang="en-GB" dirty="0"/>
          </a:p>
        </p:txBody>
      </p:sp>
    </p:spTree>
    <p:extLst>
      <p:ext uri="{BB962C8B-B14F-4D97-AF65-F5344CB8AC3E}">
        <p14:creationId xmlns:p14="http://schemas.microsoft.com/office/powerpoint/2010/main" val="3760220914"/>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323850" y="1700213"/>
            <a:ext cx="417195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648200" y="1700213"/>
            <a:ext cx="417195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endParaRPr lang="en-US" dirty="0"/>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Tree>
    <p:extLst>
      <p:ext uri="{BB962C8B-B14F-4D97-AF65-F5344CB8AC3E}">
        <p14:creationId xmlns:p14="http://schemas.microsoft.com/office/powerpoint/2010/main" val="1235237084"/>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endParaRPr lang="en-US" dirty="0"/>
          </a:p>
        </p:txBody>
      </p:sp>
      <p:sp>
        <p:nvSpPr>
          <p:cNvPr id="8" name="Rectangle 5"/>
          <p:cNvSpPr>
            <a:spLocks noGrp="1" noChangeArrowheads="1"/>
          </p:cNvSpPr>
          <p:nvPr>
            <p:ph type="ftr" sz="quarter" idx="11"/>
          </p:nvPr>
        </p:nvSpPr>
        <p:spPr>
          <a:ln/>
        </p:spPr>
        <p:txBody>
          <a:bodyPr/>
          <a:lstStyle>
            <a:lvl1pPr>
              <a:defRPr/>
            </a:lvl1pPr>
          </a:lstStyle>
          <a:p>
            <a:endParaRPr lang="en-US" dirty="0"/>
          </a:p>
        </p:txBody>
      </p:sp>
    </p:spTree>
    <p:extLst>
      <p:ext uri="{BB962C8B-B14F-4D97-AF65-F5344CB8AC3E}">
        <p14:creationId xmlns:p14="http://schemas.microsoft.com/office/powerpoint/2010/main" val="4137107674"/>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endParaRPr lang="en-US" dirty="0"/>
          </a:p>
        </p:txBody>
      </p:sp>
      <p:sp>
        <p:nvSpPr>
          <p:cNvPr id="4" name="Rectangle 5"/>
          <p:cNvSpPr>
            <a:spLocks noGrp="1" noChangeArrowheads="1"/>
          </p:cNvSpPr>
          <p:nvPr>
            <p:ph type="ftr" sz="quarter" idx="11"/>
          </p:nvPr>
        </p:nvSpPr>
        <p:spPr>
          <a:ln/>
        </p:spPr>
        <p:txBody>
          <a:bodyPr/>
          <a:lstStyle>
            <a:lvl1pPr>
              <a:defRPr/>
            </a:lvl1pPr>
          </a:lstStyle>
          <a:p>
            <a:endParaRPr lang="en-US" dirty="0"/>
          </a:p>
        </p:txBody>
      </p:sp>
    </p:spTree>
    <p:extLst>
      <p:ext uri="{BB962C8B-B14F-4D97-AF65-F5344CB8AC3E}">
        <p14:creationId xmlns:p14="http://schemas.microsoft.com/office/powerpoint/2010/main" val="892632024"/>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dirty="0"/>
          </a:p>
        </p:txBody>
      </p:sp>
      <p:sp>
        <p:nvSpPr>
          <p:cNvPr id="3" name="Rectangle 5"/>
          <p:cNvSpPr>
            <a:spLocks noGrp="1" noChangeArrowheads="1"/>
          </p:cNvSpPr>
          <p:nvPr>
            <p:ph type="ftr" sz="quarter" idx="11"/>
          </p:nvPr>
        </p:nvSpPr>
        <p:spPr>
          <a:ln/>
        </p:spPr>
        <p:txBody>
          <a:bodyPr/>
          <a:lstStyle>
            <a:lvl1pPr>
              <a:defRPr/>
            </a:lvl1pPr>
          </a:lstStyle>
          <a:p>
            <a:endParaRPr lang="en-US" dirty="0"/>
          </a:p>
        </p:txBody>
      </p:sp>
    </p:spTree>
    <p:extLst>
      <p:ext uri="{BB962C8B-B14F-4D97-AF65-F5344CB8AC3E}">
        <p14:creationId xmlns:p14="http://schemas.microsoft.com/office/powerpoint/2010/main" val="1232006111"/>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dirty="0"/>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Tree>
    <p:extLst>
      <p:ext uri="{BB962C8B-B14F-4D97-AF65-F5344CB8AC3E}">
        <p14:creationId xmlns:p14="http://schemas.microsoft.com/office/powerpoint/2010/main" val="4124905150"/>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dirty="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dirty="0"/>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Tree>
    <p:extLst>
      <p:ext uri="{BB962C8B-B14F-4D97-AF65-F5344CB8AC3E}">
        <p14:creationId xmlns:p14="http://schemas.microsoft.com/office/powerpoint/2010/main" val="955531627"/>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Tree>
    <p:extLst>
      <p:ext uri="{BB962C8B-B14F-4D97-AF65-F5344CB8AC3E}">
        <p14:creationId xmlns:p14="http://schemas.microsoft.com/office/powerpoint/2010/main" val="1631136891"/>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6075" y="908050"/>
            <a:ext cx="2124075" cy="5318125"/>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323850" y="908050"/>
            <a:ext cx="6219825" cy="53181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Tree>
    <p:extLst>
      <p:ext uri="{BB962C8B-B14F-4D97-AF65-F5344CB8AC3E}">
        <p14:creationId xmlns:p14="http://schemas.microsoft.com/office/powerpoint/2010/main" val="2116568805"/>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GB"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dirty="0"/>
          </a:p>
        </p:txBody>
      </p:sp>
      <p:sp>
        <p:nvSpPr>
          <p:cNvPr id="4" name="Date Placeholder 3"/>
          <p:cNvSpPr>
            <a:spLocks noGrp="1"/>
          </p:cNvSpPr>
          <p:nvPr>
            <p:ph type="dt" sz="half" idx="10"/>
          </p:nvPr>
        </p:nvSpPr>
        <p:spPr/>
        <p:txBody>
          <a:bodyPr/>
          <a:lstStyle/>
          <a:p>
            <a:fld id="{7D0065BE-0657-4A47-90AD-C21C55E16B19}" type="datetime4">
              <a:rPr lang="en-US" smtClean="0"/>
              <a:pPr/>
              <a:t>June 11, 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2B75415-DD87-6545-A738-37A04102DFE1}" type="slidenum">
              <a:rPr lang="en-GB" smtClean="0"/>
              <a:pPr/>
              <a:t>‹#›</a:t>
            </a:fld>
            <a:endParaRPr lang="en-GB" dirty="0"/>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4A1C166-CD80-6E40-B4A3-EC3EF0ED621A}" type="slidenum">
              <a:rPr lang="en-GB" smtClean="0"/>
              <a:pPr/>
              <a:t>‹#›</a:t>
            </a:fld>
            <a:endParaRPr lang="en-GB"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Tree>
    <p:extLst>
      <p:ext uri="{BB962C8B-B14F-4D97-AF65-F5344CB8AC3E}">
        <p14:creationId xmlns:p14="http://schemas.microsoft.com/office/powerpoint/2010/main" val="3174801783"/>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GB"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DB7D73B-4FD6-F643-97BA-712DFBC3D8B1}" type="slidenum">
              <a:rPr lang="en-GB" smtClean="0"/>
              <a:pPr/>
              <a:t>‹#›</a:t>
            </a:fld>
            <a:endParaRPr lang="en-GB" dirty="0"/>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E5CC383-D88A-0540-8C44-A4B74C0D34FE}" type="slidenum">
              <a:rPr lang="en-GB" smtClean="0"/>
              <a:pPr/>
              <a:t>‹#›</a:t>
            </a:fld>
            <a:endParaRPr lang="en-GB" dirty="0"/>
          </a:p>
        </p:txBody>
      </p:sp>
    </p:spTree>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CFAFD43-AAEB-1245-BD34-DE4F53016F15}" type="slidenum">
              <a:rPr lang="en-GB" smtClean="0"/>
              <a:pPr/>
              <a:t>‹#›</a:t>
            </a:fld>
            <a:endParaRPr lang="en-GB" dirty="0"/>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A88E3FC-9EC3-DC40-A99B-75CC9F0ACD7C}" type="slidenum">
              <a:rPr lang="en-GB" smtClean="0"/>
              <a:pPr/>
              <a:t>‹#›</a:t>
            </a:fld>
            <a:endParaRPr lang="en-GB" dirty="0"/>
          </a:p>
        </p:txBody>
      </p:sp>
    </p:spTree>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97E9D92-0035-E84D-BE87-194B9FD18A45}" type="slidenum">
              <a:rPr lang="en-GB" smtClean="0"/>
              <a:pPr/>
              <a:t>‹#›</a:t>
            </a:fld>
            <a:endParaRPr lang="en-GB" dirty="0"/>
          </a:p>
        </p:txBody>
      </p:sp>
    </p:spTree>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GB"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459A1DF-8A9D-0E4C-B496-C1987F816E72}" type="slidenum">
              <a:rPr lang="en-GB" smtClean="0"/>
              <a:pPr/>
              <a:t>‹#›</a:t>
            </a:fld>
            <a:endParaRPr lang="en-GB" dirty="0"/>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GB"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smtClean="0"/>
              <a:t>Drag picture to placeholder or click icon to add</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240870D-DA21-5C4A-9D55-3CB87846CEBD}" type="slidenum">
              <a:rPr lang="en-GB" smtClean="0"/>
              <a:pPr/>
              <a:t>‹#›</a:t>
            </a:fld>
            <a:endParaRPr lang="en-GB" dirty="0"/>
          </a:p>
        </p:txBody>
      </p:sp>
    </p:spTree>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B356E0-B0DB-BA4D-B47D-F92F84823E43}" type="slidenum">
              <a:rPr lang="en-GB" smtClean="0"/>
              <a:pPr/>
              <a:t>‹#›</a:t>
            </a:fld>
            <a:endParaRPr lang="en-GB" dirty="0"/>
          </a:p>
        </p:txBody>
      </p:sp>
    </p:spTree>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GB"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E5CD83F-1F7C-6B41-881A-6621A8294345}" type="slidenum">
              <a:rPr lang="en-GB" smtClean="0"/>
              <a:pPr/>
              <a:t>‹#›</a:t>
            </a:fld>
            <a:endParaRPr lang="en-GB"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Tree>
    <p:extLst>
      <p:ext uri="{BB962C8B-B14F-4D97-AF65-F5344CB8AC3E}">
        <p14:creationId xmlns:p14="http://schemas.microsoft.com/office/powerpoint/2010/main" val="10900311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Tree>
    <p:extLst>
      <p:ext uri="{BB962C8B-B14F-4D97-AF65-F5344CB8AC3E}">
        <p14:creationId xmlns:p14="http://schemas.microsoft.com/office/powerpoint/2010/main" val="33494147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323850" y="1700213"/>
            <a:ext cx="417195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648200" y="1700213"/>
            <a:ext cx="417195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endParaRPr lang="en-US" dirty="0"/>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Tree>
    <p:extLst>
      <p:ext uri="{BB962C8B-B14F-4D97-AF65-F5344CB8AC3E}">
        <p14:creationId xmlns:p14="http://schemas.microsoft.com/office/powerpoint/2010/main" val="12352370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225675"/>
            <a:ext cx="7772400" cy="1362075"/>
          </a:xfrm>
        </p:spPr>
        <p:txBody>
          <a:bodyPr/>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4F9865CC-6A91-5B4F-A19E-754BC9AF68C1}" type="datetimeFigureOut">
              <a:rPr lang="en-US" smtClean="0"/>
              <a:t>6/11/2014</a:t>
            </a:fld>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447BDDB1-3B8D-C446-A059-508BF1B5588F}" type="slidenum">
              <a:rPr lang="en-US" smtClean="0"/>
              <a:t>‹#›</a:t>
            </a:fld>
            <a:endParaRPr lang="en-US" dirty="0"/>
          </a:p>
        </p:txBody>
      </p:sp>
    </p:spTree>
    <p:extLst>
      <p:ext uri="{BB962C8B-B14F-4D97-AF65-F5344CB8AC3E}">
        <p14:creationId xmlns:p14="http://schemas.microsoft.com/office/powerpoint/2010/main" val="144094902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endParaRPr lang="en-US" dirty="0"/>
          </a:p>
        </p:txBody>
      </p:sp>
      <p:sp>
        <p:nvSpPr>
          <p:cNvPr id="8" name="Rectangle 5"/>
          <p:cNvSpPr>
            <a:spLocks noGrp="1" noChangeArrowheads="1"/>
          </p:cNvSpPr>
          <p:nvPr>
            <p:ph type="ftr" sz="quarter" idx="11"/>
          </p:nvPr>
        </p:nvSpPr>
        <p:spPr>
          <a:ln/>
        </p:spPr>
        <p:txBody>
          <a:bodyPr/>
          <a:lstStyle>
            <a:lvl1pPr>
              <a:defRPr/>
            </a:lvl1pPr>
          </a:lstStyle>
          <a:p>
            <a:endParaRPr lang="en-US" dirty="0"/>
          </a:p>
        </p:txBody>
      </p:sp>
    </p:spTree>
    <p:extLst>
      <p:ext uri="{BB962C8B-B14F-4D97-AF65-F5344CB8AC3E}">
        <p14:creationId xmlns:p14="http://schemas.microsoft.com/office/powerpoint/2010/main" val="41371076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endParaRPr lang="en-US" dirty="0"/>
          </a:p>
        </p:txBody>
      </p:sp>
      <p:sp>
        <p:nvSpPr>
          <p:cNvPr id="4" name="Rectangle 5"/>
          <p:cNvSpPr>
            <a:spLocks noGrp="1" noChangeArrowheads="1"/>
          </p:cNvSpPr>
          <p:nvPr>
            <p:ph type="ftr" sz="quarter" idx="11"/>
          </p:nvPr>
        </p:nvSpPr>
        <p:spPr>
          <a:ln/>
        </p:spPr>
        <p:txBody>
          <a:bodyPr/>
          <a:lstStyle>
            <a:lvl1pPr>
              <a:defRPr/>
            </a:lvl1pPr>
          </a:lstStyle>
          <a:p>
            <a:endParaRPr lang="en-US" dirty="0"/>
          </a:p>
        </p:txBody>
      </p:sp>
    </p:spTree>
    <p:extLst>
      <p:ext uri="{BB962C8B-B14F-4D97-AF65-F5344CB8AC3E}">
        <p14:creationId xmlns:p14="http://schemas.microsoft.com/office/powerpoint/2010/main" val="8926320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dirty="0"/>
          </a:p>
        </p:txBody>
      </p:sp>
      <p:sp>
        <p:nvSpPr>
          <p:cNvPr id="3" name="Rectangle 5"/>
          <p:cNvSpPr>
            <a:spLocks noGrp="1" noChangeArrowheads="1"/>
          </p:cNvSpPr>
          <p:nvPr>
            <p:ph type="ftr" sz="quarter" idx="11"/>
          </p:nvPr>
        </p:nvSpPr>
        <p:spPr>
          <a:ln/>
        </p:spPr>
        <p:txBody>
          <a:bodyPr/>
          <a:lstStyle>
            <a:lvl1pPr>
              <a:defRPr/>
            </a:lvl1pPr>
          </a:lstStyle>
          <a:p>
            <a:endParaRPr lang="en-US" dirty="0"/>
          </a:p>
        </p:txBody>
      </p:sp>
    </p:spTree>
    <p:extLst>
      <p:ext uri="{BB962C8B-B14F-4D97-AF65-F5344CB8AC3E}">
        <p14:creationId xmlns:p14="http://schemas.microsoft.com/office/powerpoint/2010/main" val="12320061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dirty="0"/>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Tree>
    <p:extLst>
      <p:ext uri="{BB962C8B-B14F-4D97-AF65-F5344CB8AC3E}">
        <p14:creationId xmlns:p14="http://schemas.microsoft.com/office/powerpoint/2010/main" val="412490515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dirty="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dirty="0"/>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Tree>
    <p:extLst>
      <p:ext uri="{BB962C8B-B14F-4D97-AF65-F5344CB8AC3E}">
        <p14:creationId xmlns:p14="http://schemas.microsoft.com/office/powerpoint/2010/main" val="95553162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Tree>
    <p:extLst>
      <p:ext uri="{BB962C8B-B14F-4D97-AF65-F5344CB8AC3E}">
        <p14:creationId xmlns:p14="http://schemas.microsoft.com/office/powerpoint/2010/main" val="163113689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6075" y="908050"/>
            <a:ext cx="2124075" cy="5318125"/>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323850" y="908050"/>
            <a:ext cx="6219825" cy="53181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Tree>
    <p:extLst>
      <p:ext uri="{BB962C8B-B14F-4D97-AF65-F5344CB8AC3E}">
        <p14:creationId xmlns:p14="http://schemas.microsoft.com/office/powerpoint/2010/main" val="211656880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47849323-E59A-BD42-B58D-4B2975EEA10D}" type="datetimeFigureOut">
              <a:rPr lang="en-US" smtClean="0"/>
              <a:t>6/11/2014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CFB9525-EF99-E64F-9DFD-76634547BFC1}" type="slidenum">
              <a:rPr lang="en-US" smtClean="0"/>
              <a:t>‹#›</a:t>
            </a:fld>
            <a:endParaRPr lang="en-US" dirty="0"/>
          </a:p>
        </p:txBody>
      </p:sp>
    </p:spTree>
    <p:extLst>
      <p:ext uri="{BB962C8B-B14F-4D97-AF65-F5344CB8AC3E}">
        <p14:creationId xmlns:p14="http://schemas.microsoft.com/office/powerpoint/2010/main" val="156041371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47849323-E59A-BD42-B58D-4B2975EEA10D}" type="datetimeFigureOut">
              <a:rPr lang="en-US" smtClean="0"/>
              <a:t>6/11/2014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CFB9525-EF99-E64F-9DFD-76634547BFC1}" type="slidenum">
              <a:rPr lang="en-US" smtClean="0"/>
              <a:t>‹#›</a:t>
            </a:fld>
            <a:endParaRPr lang="en-US" dirty="0"/>
          </a:p>
        </p:txBody>
      </p:sp>
    </p:spTree>
    <p:extLst>
      <p:ext uri="{BB962C8B-B14F-4D97-AF65-F5344CB8AC3E}">
        <p14:creationId xmlns:p14="http://schemas.microsoft.com/office/powerpoint/2010/main" val="110965941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47849323-E59A-BD42-B58D-4B2975EEA10D}" type="datetimeFigureOut">
              <a:rPr lang="en-US" smtClean="0"/>
              <a:t>6/11/2014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CFB9525-EF99-E64F-9DFD-76634547BFC1}" type="slidenum">
              <a:rPr lang="en-US" smtClean="0"/>
              <a:t>‹#›</a:t>
            </a:fld>
            <a:endParaRPr lang="en-US" dirty="0"/>
          </a:p>
        </p:txBody>
      </p:sp>
    </p:spTree>
    <p:extLst>
      <p:ext uri="{BB962C8B-B14F-4D97-AF65-F5344CB8AC3E}">
        <p14:creationId xmlns:p14="http://schemas.microsoft.com/office/powerpoint/2010/main" val="19915813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323850" y="1700213"/>
            <a:ext cx="41719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648200" y="1700213"/>
            <a:ext cx="41719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fld id="{4F9865CC-6A91-5B4F-A19E-754BC9AF68C1}" type="datetimeFigureOut">
              <a:rPr lang="en-US" smtClean="0"/>
              <a:t>6/11/2014</a:t>
            </a:fld>
            <a:endParaRPr lang="en-US" dirty="0"/>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
        <p:nvSpPr>
          <p:cNvPr id="7" name="Rectangle 6"/>
          <p:cNvSpPr>
            <a:spLocks noGrp="1" noChangeArrowheads="1"/>
          </p:cNvSpPr>
          <p:nvPr>
            <p:ph type="sldNum" sz="quarter" idx="12"/>
          </p:nvPr>
        </p:nvSpPr>
        <p:spPr>
          <a:ln/>
        </p:spPr>
        <p:txBody>
          <a:bodyPr/>
          <a:lstStyle>
            <a:lvl1pPr>
              <a:defRPr/>
            </a:lvl1pPr>
          </a:lstStyle>
          <a:p>
            <a:fld id="{447BDDB1-3B8D-C446-A059-508BF1B5588F}" type="slidenum">
              <a:rPr lang="en-US" smtClean="0"/>
              <a:t>‹#›</a:t>
            </a:fld>
            <a:endParaRPr lang="en-US" dirty="0"/>
          </a:p>
        </p:txBody>
      </p:sp>
    </p:spTree>
    <p:extLst>
      <p:ext uri="{BB962C8B-B14F-4D97-AF65-F5344CB8AC3E}">
        <p14:creationId xmlns:p14="http://schemas.microsoft.com/office/powerpoint/2010/main" val="290119992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47849323-E59A-BD42-B58D-4B2975EEA10D}" type="datetimeFigureOut">
              <a:rPr lang="en-US" smtClean="0"/>
              <a:t>6/11/2014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CFB9525-EF99-E64F-9DFD-76634547BFC1}" type="slidenum">
              <a:rPr lang="en-US" smtClean="0"/>
              <a:t>‹#›</a:t>
            </a:fld>
            <a:endParaRPr lang="en-US" dirty="0"/>
          </a:p>
        </p:txBody>
      </p:sp>
    </p:spTree>
    <p:extLst>
      <p:ext uri="{BB962C8B-B14F-4D97-AF65-F5344CB8AC3E}">
        <p14:creationId xmlns:p14="http://schemas.microsoft.com/office/powerpoint/2010/main" val="337523629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47849323-E59A-BD42-B58D-4B2975EEA10D}" type="datetimeFigureOut">
              <a:rPr lang="en-US" smtClean="0"/>
              <a:t>6/11/2014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CFB9525-EF99-E64F-9DFD-76634547BFC1}" type="slidenum">
              <a:rPr lang="en-US" smtClean="0"/>
              <a:t>‹#›</a:t>
            </a:fld>
            <a:endParaRPr lang="en-US" dirty="0"/>
          </a:p>
        </p:txBody>
      </p:sp>
    </p:spTree>
    <p:extLst>
      <p:ext uri="{BB962C8B-B14F-4D97-AF65-F5344CB8AC3E}">
        <p14:creationId xmlns:p14="http://schemas.microsoft.com/office/powerpoint/2010/main" val="151616082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47849323-E59A-BD42-B58D-4B2975EEA10D}" type="datetimeFigureOut">
              <a:rPr lang="en-US" smtClean="0"/>
              <a:t>6/11/2014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CFB9525-EF99-E64F-9DFD-76634547BFC1}" type="slidenum">
              <a:rPr lang="en-US" smtClean="0"/>
              <a:t>‹#›</a:t>
            </a:fld>
            <a:endParaRPr lang="en-US" dirty="0"/>
          </a:p>
        </p:txBody>
      </p:sp>
    </p:spTree>
    <p:extLst>
      <p:ext uri="{BB962C8B-B14F-4D97-AF65-F5344CB8AC3E}">
        <p14:creationId xmlns:p14="http://schemas.microsoft.com/office/powerpoint/2010/main" val="28187761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49323-E59A-BD42-B58D-4B2975EEA10D}" type="datetimeFigureOut">
              <a:rPr lang="en-US" smtClean="0"/>
              <a:t>6/11/2014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CFB9525-EF99-E64F-9DFD-76634547BFC1}" type="slidenum">
              <a:rPr lang="en-US" smtClean="0"/>
              <a:t>‹#›</a:t>
            </a:fld>
            <a:endParaRPr lang="en-US" dirty="0"/>
          </a:p>
        </p:txBody>
      </p:sp>
    </p:spTree>
    <p:extLst>
      <p:ext uri="{BB962C8B-B14F-4D97-AF65-F5344CB8AC3E}">
        <p14:creationId xmlns:p14="http://schemas.microsoft.com/office/powerpoint/2010/main" val="245407812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47849323-E59A-BD42-B58D-4B2975EEA10D}" type="datetimeFigureOut">
              <a:rPr lang="en-US" smtClean="0"/>
              <a:t>6/11/2014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CFB9525-EF99-E64F-9DFD-76634547BFC1}" type="slidenum">
              <a:rPr lang="en-US" smtClean="0"/>
              <a:t>‹#›</a:t>
            </a:fld>
            <a:endParaRPr lang="en-US" dirty="0"/>
          </a:p>
        </p:txBody>
      </p:sp>
    </p:spTree>
    <p:extLst>
      <p:ext uri="{BB962C8B-B14F-4D97-AF65-F5344CB8AC3E}">
        <p14:creationId xmlns:p14="http://schemas.microsoft.com/office/powerpoint/2010/main" val="359577163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smtClean="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47849323-E59A-BD42-B58D-4B2975EEA10D}" type="datetimeFigureOut">
              <a:rPr lang="en-US" smtClean="0"/>
              <a:t>6/11/2014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CFB9525-EF99-E64F-9DFD-76634547BFC1}" type="slidenum">
              <a:rPr lang="en-US" smtClean="0"/>
              <a:t>‹#›</a:t>
            </a:fld>
            <a:endParaRPr lang="en-US" dirty="0"/>
          </a:p>
        </p:txBody>
      </p:sp>
    </p:spTree>
    <p:extLst>
      <p:ext uri="{BB962C8B-B14F-4D97-AF65-F5344CB8AC3E}">
        <p14:creationId xmlns:p14="http://schemas.microsoft.com/office/powerpoint/2010/main" val="397430993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47849323-E59A-BD42-B58D-4B2975EEA10D}" type="datetimeFigureOut">
              <a:rPr lang="en-US" smtClean="0"/>
              <a:t>6/11/2014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CFB9525-EF99-E64F-9DFD-76634547BFC1}" type="slidenum">
              <a:rPr lang="en-US" smtClean="0"/>
              <a:t>‹#›</a:t>
            </a:fld>
            <a:endParaRPr lang="en-US" dirty="0"/>
          </a:p>
        </p:txBody>
      </p:sp>
    </p:spTree>
    <p:extLst>
      <p:ext uri="{BB962C8B-B14F-4D97-AF65-F5344CB8AC3E}">
        <p14:creationId xmlns:p14="http://schemas.microsoft.com/office/powerpoint/2010/main" val="49248472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47849323-E59A-BD42-B58D-4B2975EEA10D}" type="datetimeFigureOut">
              <a:rPr lang="en-US" smtClean="0"/>
              <a:t>6/11/2014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CFB9525-EF99-E64F-9DFD-76634547BFC1}" type="slidenum">
              <a:rPr lang="en-US" smtClean="0"/>
              <a:t>‹#›</a:t>
            </a:fld>
            <a:endParaRPr lang="en-US" dirty="0"/>
          </a:p>
        </p:txBody>
      </p:sp>
    </p:spTree>
    <p:extLst>
      <p:ext uri="{BB962C8B-B14F-4D97-AF65-F5344CB8AC3E}">
        <p14:creationId xmlns:p14="http://schemas.microsoft.com/office/powerpoint/2010/main" val="172270685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B1BDDA12-2FB0-F249-9DAE-ABCB9B0BF58C}" type="datetimeFigureOut">
              <a:rPr lang="en-US" smtClean="0"/>
              <a:t>6/11/2014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CB5931-31AD-E64A-95D9-0E6FD642881D}" type="slidenum">
              <a:rPr lang="en-US" smtClean="0"/>
              <a:t>‹#›</a:t>
            </a:fld>
            <a:endParaRPr lang="en-US" dirty="0"/>
          </a:p>
        </p:txBody>
      </p:sp>
    </p:spTree>
    <p:extLst>
      <p:ext uri="{BB962C8B-B14F-4D97-AF65-F5344CB8AC3E}">
        <p14:creationId xmlns:p14="http://schemas.microsoft.com/office/powerpoint/2010/main" val="214429762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B1BDDA12-2FB0-F249-9DAE-ABCB9B0BF58C}" type="datetimeFigureOut">
              <a:rPr lang="en-US" smtClean="0"/>
              <a:t>6/11/2014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CB5931-31AD-E64A-95D9-0E6FD642881D}" type="slidenum">
              <a:rPr lang="en-US" smtClean="0"/>
              <a:t>‹#›</a:t>
            </a:fld>
            <a:endParaRPr lang="en-US" dirty="0"/>
          </a:p>
        </p:txBody>
      </p:sp>
    </p:spTree>
    <p:extLst>
      <p:ext uri="{BB962C8B-B14F-4D97-AF65-F5344CB8AC3E}">
        <p14:creationId xmlns:p14="http://schemas.microsoft.com/office/powerpoint/2010/main" val="25642582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fld id="{4F9865CC-6A91-5B4F-A19E-754BC9AF68C1}" type="datetimeFigureOut">
              <a:rPr lang="en-US" smtClean="0"/>
              <a:t>6/11/2014</a:t>
            </a:fld>
            <a:endParaRPr lang="en-US" dirty="0"/>
          </a:p>
        </p:txBody>
      </p:sp>
      <p:sp>
        <p:nvSpPr>
          <p:cNvPr id="8" name="Rectangle 5"/>
          <p:cNvSpPr>
            <a:spLocks noGrp="1" noChangeArrowheads="1"/>
          </p:cNvSpPr>
          <p:nvPr>
            <p:ph type="ftr" sz="quarter" idx="11"/>
          </p:nvPr>
        </p:nvSpPr>
        <p:spPr>
          <a:ln/>
        </p:spPr>
        <p:txBody>
          <a:bodyPr/>
          <a:lstStyle>
            <a:lvl1pPr>
              <a:defRPr/>
            </a:lvl1pPr>
          </a:lstStyle>
          <a:p>
            <a:endParaRPr lang="en-US" dirty="0"/>
          </a:p>
        </p:txBody>
      </p:sp>
      <p:sp>
        <p:nvSpPr>
          <p:cNvPr id="9" name="Rectangle 6"/>
          <p:cNvSpPr>
            <a:spLocks noGrp="1" noChangeArrowheads="1"/>
          </p:cNvSpPr>
          <p:nvPr>
            <p:ph type="sldNum" sz="quarter" idx="12"/>
          </p:nvPr>
        </p:nvSpPr>
        <p:spPr>
          <a:ln/>
        </p:spPr>
        <p:txBody>
          <a:bodyPr/>
          <a:lstStyle>
            <a:lvl1pPr>
              <a:defRPr/>
            </a:lvl1pPr>
          </a:lstStyle>
          <a:p>
            <a:fld id="{447BDDB1-3B8D-C446-A059-508BF1B5588F}" type="slidenum">
              <a:rPr lang="en-US" smtClean="0"/>
              <a:t>‹#›</a:t>
            </a:fld>
            <a:endParaRPr lang="en-US" dirty="0"/>
          </a:p>
        </p:txBody>
      </p:sp>
    </p:spTree>
    <p:extLst>
      <p:ext uri="{BB962C8B-B14F-4D97-AF65-F5344CB8AC3E}">
        <p14:creationId xmlns:p14="http://schemas.microsoft.com/office/powerpoint/2010/main" val="238991810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B1BDDA12-2FB0-F249-9DAE-ABCB9B0BF58C}" type="datetimeFigureOut">
              <a:rPr lang="en-US" smtClean="0"/>
              <a:t>6/11/2014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CB5931-31AD-E64A-95D9-0E6FD642881D}" type="slidenum">
              <a:rPr lang="en-US" smtClean="0"/>
              <a:t>‹#›</a:t>
            </a:fld>
            <a:endParaRPr lang="en-US" dirty="0"/>
          </a:p>
        </p:txBody>
      </p:sp>
    </p:spTree>
    <p:extLst>
      <p:ext uri="{BB962C8B-B14F-4D97-AF65-F5344CB8AC3E}">
        <p14:creationId xmlns:p14="http://schemas.microsoft.com/office/powerpoint/2010/main" val="386522264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B1BDDA12-2FB0-F249-9DAE-ABCB9B0BF58C}" type="datetimeFigureOut">
              <a:rPr lang="en-US" smtClean="0"/>
              <a:t>6/11/2014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4CB5931-31AD-E64A-95D9-0E6FD642881D}" type="slidenum">
              <a:rPr lang="en-US" smtClean="0"/>
              <a:t>‹#›</a:t>
            </a:fld>
            <a:endParaRPr lang="en-US" dirty="0"/>
          </a:p>
        </p:txBody>
      </p:sp>
    </p:spTree>
    <p:extLst>
      <p:ext uri="{BB962C8B-B14F-4D97-AF65-F5344CB8AC3E}">
        <p14:creationId xmlns:p14="http://schemas.microsoft.com/office/powerpoint/2010/main" val="47390081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B1BDDA12-2FB0-F249-9DAE-ABCB9B0BF58C}" type="datetimeFigureOut">
              <a:rPr lang="en-US" smtClean="0"/>
              <a:t>6/11/2014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4CB5931-31AD-E64A-95D9-0E6FD642881D}" type="slidenum">
              <a:rPr lang="en-US" smtClean="0"/>
              <a:t>‹#›</a:t>
            </a:fld>
            <a:endParaRPr lang="en-US" dirty="0"/>
          </a:p>
        </p:txBody>
      </p:sp>
    </p:spTree>
    <p:extLst>
      <p:ext uri="{BB962C8B-B14F-4D97-AF65-F5344CB8AC3E}">
        <p14:creationId xmlns:p14="http://schemas.microsoft.com/office/powerpoint/2010/main" val="137489193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B1BDDA12-2FB0-F249-9DAE-ABCB9B0BF58C}" type="datetimeFigureOut">
              <a:rPr lang="en-US" smtClean="0"/>
              <a:t>6/11/2014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4CB5931-31AD-E64A-95D9-0E6FD642881D}" type="slidenum">
              <a:rPr lang="en-US" smtClean="0"/>
              <a:t>‹#›</a:t>
            </a:fld>
            <a:endParaRPr lang="en-US" dirty="0"/>
          </a:p>
        </p:txBody>
      </p:sp>
    </p:spTree>
    <p:extLst>
      <p:ext uri="{BB962C8B-B14F-4D97-AF65-F5344CB8AC3E}">
        <p14:creationId xmlns:p14="http://schemas.microsoft.com/office/powerpoint/2010/main" val="249992596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BDDA12-2FB0-F249-9DAE-ABCB9B0BF58C}" type="datetimeFigureOut">
              <a:rPr lang="en-US" smtClean="0"/>
              <a:t>6/11/2014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4CB5931-31AD-E64A-95D9-0E6FD642881D}" type="slidenum">
              <a:rPr lang="en-US" smtClean="0"/>
              <a:t>‹#›</a:t>
            </a:fld>
            <a:endParaRPr lang="en-US" dirty="0"/>
          </a:p>
        </p:txBody>
      </p:sp>
    </p:spTree>
    <p:extLst>
      <p:ext uri="{BB962C8B-B14F-4D97-AF65-F5344CB8AC3E}">
        <p14:creationId xmlns:p14="http://schemas.microsoft.com/office/powerpoint/2010/main" val="284916946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B1BDDA12-2FB0-F249-9DAE-ABCB9B0BF58C}" type="datetimeFigureOut">
              <a:rPr lang="en-US" smtClean="0"/>
              <a:t>6/11/2014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4CB5931-31AD-E64A-95D9-0E6FD642881D}" type="slidenum">
              <a:rPr lang="en-US" smtClean="0"/>
              <a:t>‹#›</a:t>
            </a:fld>
            <a:endParaRPr lang="en-US" dirty="0"/>
          </a:p>
        </p:txBody>
      </p:sp>
    </p:spTree>
    <p:extLst>
      <p:ext uri="{BB962C8B-B14F-4D97-AF65-F5344CB8AC3E}">
        <p14:creationId xmlns:p14="http://schemas.microsoft.com/office/powerpoint/2010/main" val="148282538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smtClean="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B1BDDA12-2FB0-F249-9DAE-ABCB9B0BF58C}" type="datetimeFigureOut">
              <a:rPr lang="en-US" smtClean="0"/>
              <a:t>6/11/2014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4CB5931-31AD-E64A-95D9-0E6FD642881D}" type="slidenum">
              <a:rPr lang="en-US" smtClean="0"/>
              <a:t>‹#›</a:t>
            </a:fld>
            <a:endParaRPr lang="en-US" dirty="0"/>
          </a:p>
        </p:txBody>
      </p:sp>
    </p:spTree>
    <p:extLst>
      <p:ext uri="{BB962C8B-B14F-4D97-AF65-F5344CB8AC3E}">
        <p14:creationId xmlns:p14="http://schemas.microsoft.com/office/powerpoint/2010/main" val="17890030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B1BDDA12-2FB0-F249-9DAE-ABCB9B0BF58C}" type="datetimeFigureOut">
              <a:rPr lang="en-US" smtClean="0"/>
              <a:t>6/11/2014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CB5931-31AD-E64A-95D9-0E6FD642881D}" type="slidenum">
              <a:rPr lang="en-US" smtClean="0"/>
              <a:t>‹#›</a:t>
            </a:fld>
            <a:endParaRPr lang="en-US" dirty="0"/>
          </a:p>
        </p:txBody>
      </p:sp>
    </p:spTree>
    <p:extLst>
      <p:ext uri="{BB962C8B-B14F-4D97-AF65-F5344CB8AC3E}">
        <p14:creationId xmlns:p14="http://schemas.microsoft.com/office/powerpoint/2010/main" val="135323704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B1BDDA12-2FB0-F249-9DAE-ABCB9B0BF58C}" type="datetimeFigureOut">
              <a:rPr lang="en-US" smtClean="0"/>
              <a:t>6/11/2014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CB5931-31AD-E64A-95D9-0E6FD642881D}" type="slidenum">
              <a:rPr lang="en-US" smtClean="0"/>
              <a:t>‹#›</a:t>
            </a:fld>
            <a:endParaRPr lang="en-US" dirty="0"/>
          </a:p>
        </p:txBody>
      </p:sp>
    </p:spTree>
    <p:extLst>
      <p:ext uri="{BB962C8B-B14F-4D97-AF65-F5344CB8AC3E}">
        <p14:creationId xmlns:p14="http://schemas.microsoft.com/office/powerpoint/2010/main" val="381908084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031"/>
          <p:cNvSpPr>
            <a:spLocks noChangeArrowheads="1"/>
          </p:cNvSpPr>
          <p:nvPr/>
        </p:nvSpPr>
        <p:spPr bwMode="auto">
          <a:xfrm>
            <a:off x="-79375" y="3200400"/>
            <a:ext cx="9223375" cy="3657600"/>
          </a:xfrm>
          <a:prstGeom prst="rect">
            <a:avLst/>
          </a:prstGeom>
          <a:gradFill rotWithShape="0">
            <a:gsLst>
              <a:gs pos="0">
                <a:srgbClr val="014359"/>
              </a:gs>
              <a:gs pos="100000">
                <a:srgbClr val="007275"/>
              </a:gs>
            </a:gsLst>
            <a:lin ang="54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dirty="0"/>
          </a:p>
        </p:txBody>
      </p:sp>
      <p:sp>
        <p:nvSpPr>
          <p:cNvPr id="5" name="Rectangle 1032"/>
          <p:cNvSpPr>
            <a:spLocks noChangeArrowheads="1"/>
          </p:cNvSpPr>
          <p:nvPr/>
        </p:nvSpPr>
        <p:spPr bwMode="auto">
          <a:xfrm>
            <a:off x="-79375" y="0"/>
            <a:ext cx="9223375" cy="3276600"/>
          </a:xfrm>
          <a:prstGeom prst="rect">
            <a:avLst/>
          </a:prstGeom>
          <a:solidFill>
            <a:srgbClr val="014359"/>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sz="2400" dirty="0">
              <a:latin typeface="Arial" charset="0"/>
            </a:endParaRPr>
          </a:p>
        </p:txBody>
      </p:sp>
      <p:pic>
        <p:nvPicPr>
          <p:cNvPr id="6" name="Picture 1038" descr="educ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1863" y="404813"/>
            <a:ext cx="273685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2" name="Rectangle 1026"/>
          <p:cNvSpPr>
            <a:spLocks noGrp="1" noChangeArrowheads="1"/>
          </p:cNvSpPr>
          <p:nvPr>
            <p:ph type="ctrTitle"/>
          </p:nvPr>
        </p:nvSpPr>
        <p:spPr>
          <a:xfrm>
            <a:off x="323850" y="1700213"/>
            <a:ext cx="8496300" cy="2160587"/>
          </a:xfrm>
        </p:spPr>
        <p:txBody>
          <a:bodyPr lIns="91440"/>
          <a:lstStyle>
            <a:lvl1pPr>
              <a:defRPr sz="7500">
                <a:solidFill>
                  <a:schemeClr val="bg1"/>
                </a:solidFill>
              </a:defRPr>
            </a:lvl1pPr>
          </a:lstStyle>
          <a:p>
            <a:pPr lvl="0"/>
            <a:r>
              <a:rPr lang="en-GB" noProof="0" smtClean="0"/>
              <a:t>Click to edit Master title style</a:t>
            </a:r>
          </a:p>
        </p:txBody>
      </p:sp>
      <p:sp>
        <p:nvSpPr>
          <p:cNvPr id="10243" name="Rectangle 1027"/>
          <p:cNvSpPr>
            <a:spLocks noGrp="1" noChangeArrowheads="1"/>
          </p:cNvSpPr>
          <p:nvPr>
            <p:ph type="subTitle" idx="1"/>
          </p:nvPr>
        </p:nvSpPr>
        <p:spPr>
          <a:xfrm>
            <a:off x="323850" y="3933825"/>
            <a:ext cx="8496300" cy="1752600"/>
          </a:xfrm>
        </p:spPr>
        <p:txBody>
          <a:bodyPr lIns="91440"/>
          <a:lstStyle>
            <a:lvl1pPr marL="0" indent="0">
              <a:buFontTx/>
              <a:buNone/>
              <a:defRPr sz="3500">
                <a:solidFill>
                  <a:schemeClr val="accent1"/>
                </a:solidFill>
              </a:defRPr>
            </a:lvl1pPr>
          </a:lstStyle>
          <a:p>
            <a:pPr lvl="0"/>
            <a:r>
              <a:rPr lang="en-GB" noProof="0" smtClean="0"/>
              <a:t>Click to edit Master subtitle style</a:t>
            </a:r>
          </a:p>
        </p:txBody>
      </p:sp>
      <p:sp>
        <p:nvSpPr>
          <p:cNvPr id="7" name="Rectangle 1030"/>
          <p:cNvSpPr>
            <a:spLocks noGrp="1" noChangeArrowheads="1"/>
          </p:cNvSpPr>
          <p:nvPr>
            <p:ph type="sldNum" sz="quarter" idx="10"/>
          </p:nvPr>
        </p:nvSpPr>
        <p:spPr>
          <a:xfrm>
            <a:off x="6553200" y="6245225"/>
            <a:ext cx="2133600" cy="476250"/>
          </a:xfrm>
        </p:spPr>
        <p:txBody>
          <a:bodyPr rIns="91440"/>
          <a:lstStyle>
            <a:lvl1pPr>
              <a:defRPr>
                <a:latin typeface="Arial" charset="0"/>
              </a:defRPr>
            </a:lvl1pPr>
          </a:lstStyle>
          <a:p>
            <a:fld id="{A2B75415-DD87-6545-A738-37A04102DFE1}" type="slidenum">
              <a:rPr lang="en-GB"/>
              <a:pPr/>
              <a:t>‹#›</a:t>
            </a:fld>
            <a:endParaRPr lang="en-GB" dirty="0"/>
          </a:p>
        </p:txBody>
      </p:sp>
    </p:spTree>
    <p:extLst>
      <p:ext uri="{BB962C8B-B14F-4D97-AF65-F5344CB8AC3E}">
        <p14:creationId xmlns:p14="http://schemas.microsoft.com/office/powerpoint/2010/main" val="2667815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fld id="{4F9865CC-6A91-5B4F-A19E-754BC9AF68C1}" type="datetimeFigureOut">
              <a:rPr lang="en-US" smtClean="0"/>
              <a:t>6/11/2014</a:t>
            </a:fld>
            <a:endParaRPr lang="en-US" dirty="0"/>
          </a:p>
        </p:txBody>
      </p:sp>
      <p:sp>
        <p:nvSpPr>
          <p:cNvPr id="4" name="Rectangle 5"/>
          <p:cNvSpPr>
            <a:spLocks noGrp="1" noChangeArrowheads="1"/>
          </p:cNvSpPr>
          <p:nvPr>
            <p:ph type="ftr" sz="quarter" idx="11"/>
          </p:nvPr>
        </p:nvSpPr>
        <p:spPr>
          <a:ln/>
        </p:spPr>
        <p:txBody>
          <a:bodyPr/>
          <a:lstStyle>
            <a:lvl1pPr>
              <a:defRPr/>
            </a:lvl1pPr>
          </a:lstStyle>
          <a:p>
            <a:endParaRPr lang="en-US" dirty="0"/>
          </a:p>
        </p:txBody>
      </p:sp>
      <p:sp>
        <p:nvSpPr>
          <p:cNvPr id="5" name="Rectangle 6"/>
          <p:cNvSpPr>
            <a:spLocks noGrp="1" noChangeArrowheads="1"/>
          </p:cNvSpPr>
          <p:nvPr>
            <p:ph type="sldNum" sz="quarter" idx="12"/>
          </p:nvPr>
        </p:nvSpPr>
        <p:spPr>
          <a:ln/>
        </p:spPr>
        <p:txBody>
          <a:bodyPr/>
          <a:lstStyle>
            <a:lvl1pPr>
              <a:defRPr/>
            </a:lvl1pPr>
          </a:lstStyle>
          <a:p>
            <a:fld id="{447BDDB1-3B8D-C446-A059-508BF1B5588F}" type="slidenum">
              <a:rPr lang="en-US" smtClean="0"/>
              <a:t>‹#›</a:t>
            </a:fld>
            <a:endParaRPr lang="en-US" dirty="0"/>
          </a:p>
        </p:txBody>
      </p:sp>
    </p:spTree>
    <p:extLst>
      <p:ext uri="{BB962C8B-B14F-4D97-AF65-F5344CB8AC3E}">
        <p14:creationId xmlns:p14="http://schemas.microsoft.com/office/powerpoint/2010/main" val="196940472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C4A1C166-CD80-6E40-B4A3-EC3EF0ED621A}" type="slidenum">
              <a:rPr lang="en-GB" smtClean="0"/>
              <a:pPr/>
              <a:t>‹#›</a:t>
            </a:fld>
            <a:endParaRPr lang="en-GB" dirty="0"/>
          </a:p>
        </p:txBody>
      </p:sp>
    </p:spTree>
    <p:extLst>
      <p:ext uri="{BB962C8B-B14F-4D97-AF65-F5344CB8AC3E}">
        <p14:creationId xmlns:p14="http://schemas.microsoft.com/office/powerpoint/2010/main" val="305609506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0DB7D73B-4FD6-F643-97BA-712DFBC3D8B1}" type="slidenum">
              <a:rPr lang="en-GB" smtClean="0"/>
              <a:pPr/>
              <a:t>‹#›</a:t>
            </a:fld>
            <a:endParaRPr lang="en-GB" dirty="0"/>
          </a:p>
        </p:txBody>
      </p:sp>
    </p:spTree>
    <p:extLst>
      <p:ext uri="{BB962C8B-B14F-4D97-AF65-F5344CB8AC3E}">
        <p14:creationId xmlns:p14="http://schemas.microsoft.com/office/powerpoint/2010/main" val="144094902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323850" y="1700213"/>
            <a:ext cx="41719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648200" y="1700213"/>
            <a:ext cx="41719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endParaRPr lang="en-US" dirty="0"/>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
        <p:nvSpPr>
          <p:cNvPr id="7" name="Rectangle 6"/>
          <p:cNvSpPr>
            <a:spLocks noGrp="1" noChangeArrowheads="1"/>
          </p:cNvSpPr>
          <p:nvPr>
            <p:ph type="sldNum" sz="quarter" idx="12"/>
          </p:nvPr>
        </p:nvSpPr>
        <p:spPr>
          <a:ln/>
        </p:spPr>
        <p:txBody>
          <a:bodyPr/>
          <a:lstStyle>
            <a:lvl1pPr>
              <a:defRPr/>
            </a:lvl1pPr>
          </a:lstStyle>
          <a:p>
            <a:fld id="{DE5CC383-D88A-0540-8C44-A4B74C0D34FE}" type="slidenum">
              <a:rPr lang="en-GB" smtClean="0"/>
              <a:pPr/>
              <a:t>‹#›</a:t>
            </a:fld>
            <a:endParaRPr lang="en-GB" dirty="0"/>
          </a:p>
        </p:txBody>
      </p:sp>
    </p:spTree>
    <p:extLst>
      <p:ext uri="{BB962C8B-B14F-4D97-AF65-F5344CB8AC3E}">
        <p14:creationId xmlns:p14="http://schemas.microsoft.com/office/powerpoint/2010/main" val="290119992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endParaRPr lang="en-US" dirty="0"/>
          </a:p>
        </p:txBody>
      </p:sp>
      <p:sp>
        <p:nvSpPr>
          <p:cNvPr id="8" name="Rectangle 5"/>
          <p:cNvSpPr>
            <a:spLocks noGrp="1" noChangeArrowheads="1"/>
          </p:cNvSpPr>
          <p:nvPr>
            <p:ph type="ftr" sz="quarter" idx="11"/>
          </p:nvPr>
        </p:nvSpPr>
        <p:spPr>
          <a:ln/>
        </p:spPr>
        <p:txBody>
          <a:bodyPr/>
          <a:lstStyle>
            <a:lvl1pPr>
              <a:defRPr/>
            </a:lvl1pPr>
          </a:lstStyle>
          <a:p>
            <a:endParaRPr lang="en-US" dirty="0"/>
          </a:p>
        </p:txBody>
      </p:sp>
      <p:sp>
        <p:nvSpPr>
          <p:cNvPr id="9" name="Rectangle 6"/>
          <p:cNvSpPr>
            <a:spLocks noGrp="1" noChangeArrowheads="1"/>
          </p:cNvSpPr>
          <p:nvPr>
            <p:ph type="sldNum" sz="quarter" idx="12"/>
          </p:nvPr>
        </p:nvSpPr>
        <p:spPr>
          <a:ln/>
        </p:spPr>
        <p:txBody>
          <a:bodyPr/>
          <a:lstStyle>
            <a:lvl1pPr>
              <a:defRPr/>
            </a:lvl1pPr>
          </a:lstStyle>
          <a:p>
            <a:fld id="{8CFAFD43-AAEB-1245-BD34-DE4F53016F15}" type="slidenum">
              <a:rPr lang="en-GB" smtClean="0"/>
              <a:pPr/>
              <a:t>‹#›</a:t>
            </a:fld>
            <a:endParaRPr lang="en-GB" dirty="0"/>
          </a:p>
        </p:txBody>
      </p:sp>
    </p:spTree>
    <p:extLst>
      <p:ext uri="{BB962C8B-B14F-4D97-AF65-F5344CB8AC3E}">
        <p14:creationId xmlns:p14="http://schemas.microsoft.com/office/powerpoint/2010/main" val="238991810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endParaRPr lang="en-US" dirty="0"/>
          </a:p>
        </p:txBody>
      </p:sp>
      <p:sp>
        <p:nvSpPr>
          <p:cNvPr id="4" name="Rectangle 5"/>
          <p:cNvSpPr>
            <a:spLocks noGrp="1" noChangeArrowheads="1"/>
          </p:cNvSpPr>
          <p:nvPr>
            <p:ph type="ftr" sz="quarter" idx="11"/>
          </p:nvPr>
        </p:nvSpPr>
        <p:spPr>
          <a:ln/>
        </p:spPr>
        <p:txBody>
          <a:bodyPr/>
          <a:lstStyle>
            <a:lvl1pPr>
              <a:defRPr/>
            </a:lvl1pPr>
          </a:lstStyle>
          <a:p>
            <a:endParaRPr lang="en-US" dirty="0"/>
          </a:p>
        </p:txBody>
      </p:sp>
      <p:sp>
        <p:nvSpPr>
          <p:cNvPr id="5" name="Rectangle 6"/>
          <p:cNvSpPr>
            <a:spLocks noGrp="1" noChangeArrowheads="1"/>
          </p:cNvSpPr>
          <p:nvPr>
            <p:ph type="sldNum" sz="quarter" idx="12"/>
          </p:nvPr>
        </p:nvSpPr>
        <p:spPr>
          <a:ln/>
        </p:spPr>
        <p:txBody>
          <a:bodyPr/>
          <a:lstStyle>
            <a:lvl1pPr>
              <a:defRPr/>
            </a:lvl1pPr>
          </a:lstStyle>
          <a:p>
            <a:fld id="{6A88E3FC-9EC3-DC40-A99B-75CC9F0ACD7C}" type="slidenum">
              <a:rPr lang="en-GB" smtClean="0"/>
              <a:pPr/>
              <a:t>‹#›</a:t>
            </a:fld>
            <a:endParaRPr lang="en-GB" dirty="0"/>
          </a:p>
        </p:txBody>
      </p:sp>
    </p:spTree>
    <p:extLst>
      <p:ext uri="{BB962C8B-B14F-4D97-AF65-F5344CB8AC3E}">
        <p14:creationId xmlns:p14="http://schemas.microsoft.com/office/powerpoint/2010/main" val="196940472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dirty="0"/>
          </a:p>
        </p:txBody>
      </p:sp>
      <p:sp>
        <p:nvSpPr>
          <p:cNvPr id="3" name="Rectangle 5"/>
          <p:cNvSpPr>
            <a:spLocks noGrp="1" noChangeArrowheads="1"/>
          </p:cNvSpPr>
          <p:nvPr>
            <p:ph type="ftr" sz="quarter" idx="11"/>
          </p:nvPr>
        </p:nvSpPr>
        <p:spPr>
          <a:ln/>
        </p:spPr>
        <p:txBody>
          <a:bodyPr/>
          <a:lstStyle>
            <a:lvl1pPr>
              <a:defRPr/>
            </a:lvl1pPr>
          </a:lstStyle>
          <a:p>
            <a:endParaRPr lang="en-US" dirty="0"/>
          </a:p>
        </p:txBody>
      </p:sp>
      <p:sp>
        <p:nvSpPr>
          <p:cNvPr id="4" name="Rectangle 6"/>
          <p:cNvSpPr>
            <a:spLocks noGrp="1" noChangeArrowheads="1"/>
          </p:cNvSpPr>
          <p:nvPr>
            <p:ph type="sldNum" sz="quarter" idx="12"/>
          </p:nvPr>
        </p:nvSpPr>
        <p:spPr>
          <a:ln/>
        </p:spPr>
        <p:txBody>
          <a:bodyPr/>
          <a:lstStyle>
            <a:lvl1pPr>
              <a:defRPr/>
            </a:lvl1pPr>
          </a:lstStyle>
          <a:p>
            <a:fld id="{097E9D92-0035-E84D-BE87-194B9FD18A45}" type="slidenum">
              <a:rPr lang="en-GB" smtClean="0"/>
              <a:pPr/>
              <a:t>‹#›</a:t>
            </a:fld>
            <a:endParaRPr lang="en-GB" dirty="0"/>
          </a:p>
        </p:txBody>
      </p:sp>
    </p:spTree>
    <p:extLst>
      <p:ext uri="{BB962C8B-B14F-4D97-AF65-F5344CB8AC3E}">
        <p14:creationId xmlns:p14="http://schemas.microsoft.com/office/powerpoint/2010/main" val="158190887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dirty="0"/>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
        <p:nvSpPr>
          <p:cNvPr id="7" name="Rectangle 6"/>
          <p:cNvSpPr>
            <a:spLocks noGrp="1" noChangeArrowheads="1"/>
          </p:cNvSpPr>
          <p:nvPr>
            <p:ph type="sldNum" sz="quarter" idx="12"/>
          </p:nvPr>
        </p:nvSpPr>
        <p:spPr>
          <a:ln/>
        </p:spPr>
        <p:txBody>
          <a:bodyPr/>
          <a:lstStyle>
            <a:lvl1pPr>
              <a:defRPr/>
            </a:lvl1pPr>
          </a:lstStyle>
          <a:p>
            <a:fld id="{4459A1DF-8A9D-0E4C-B496-C1987F816E72}" type="slidenum">
              <a:rPr lang="en-GB" smtClean="0"/>
              <a:pPr/>
              <a:t>‹#›</a:t>
            </a:fld>
            <a:endParaRPr lang="en-GB" dirty="0"/>
          </a:p>
        </p:txBody>
      </p:sp>
    </p:spTree>
    <p:extLst>
      <p:ext uri="{BB962C8B-B14F-4D97-AF65-F5344CB8AC3E}">
        <p14:creationId xmlns:p14="http://schemas.microsoft.com/office/powerpoint/2010/main" val="154162050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dirty="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dirty="0"/>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
        <p:nvSpPr>
          <p:cNvPr id="7" name="Rectangle 6"/>
          <p:cNvSpPr>
            <a:spLocks noGrp="1" noChangeArrowheads="1"/>
          </p:cNvSpPr>
          <p:nvPr>
            <p:ph type="sldNum" sz="quarter" idx="12"/>
          </p:nvPr>
        </p:nvSpPr>
        <p:spPr>
          <a:ln/>
        </p:spPr>
        <p:txBody>
          <a:bodyPr/>
          <a:lstStyle>
            <a:lvl1pPr>
              <a:defRPr/>
            </a:lvl1pPr>
          </a:lstStyle>
          <a:p>
            <a:fld id="{9240870D-DA21-5C4A-9D55-3CB87846CEBD}" type="slidenum">
              <a:rPr lang="en-GB" smtClean="0"/>
              <a:pPr/>
              <a:t>‹#›</a:t>
            </a:fld>
            <a:endParaRPr lang="en-GB" dirty="0"/>
          </a:p>
        </p:txBody>
      </p:sp>
    </p:spTree>
    <p:extLst>
      <p:ext uri="{BB962C8B-B14F-4D97-AF65-F5344CB8AC3E}">
        <p14:creationId xmlns:p14="http://schemas.microsoft.com/office/powerpoint/2010/main" val="166103389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A4B356E0-B0DB-BA4D-B47D-F92F84823E43}" type="slidenum">
              <a:rPr lang="en-GB" smtClean="0"/>
              <a:pPr/>
              <a:t>‹#›</a:t>
            </a:fld>
            <a:endParaRPr lang="en-GB" dirty="0"/>
          </a:p>
        </p:txBody>
      </p:sp>
    </p:spTree>
    <p:extLst>
      <p:ext uri="{BB962C8B-B14F-4D97-AF65-F5344CB8AC3E}">
        <p14:creationId xmlns:p14="http://schemas.microsoft.com/office/powerpoint/2010/main" val="320810489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6075" y="908050"/>
            <a:ext cx="2124075" cy="4906963"/>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323850" y="908050"/>
            <a:ext cx="6219825" cy="4906963"/>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2E5CD83F-1F7C-6B41-881A-6621A8294345}" type="slidenum">
              <a:rPr lang="en-GB" smtClean="0"/>
              <a:pPr/>
              <a:t>‹#›</a:t>
            </a:fld>
            <a:endParaRPr lang="en-GB" dirty="0"/>
          </a:p>
        </p:txBody>
      </p:sp>
    </p:spTree>
    <p:extLst>
      <p:ext uri="{BB962C8B-B14F-4D97-AF65-F5344CB8AC3E}">
        <p14:creationId xmlns:p14="http://schemas.microsoft.com/office/powerpoint/2010/main" val="42323061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4F9865CC-6A91-5B4F-A19E-754BC9AF68C1}" type="datetimeFigureOut">
              <a:rPr lang="en-US" smtClean="0"/>
              <a:t>6/11/2014</a:t>
            </a:fld>
            <a:endParaRPr lang="en-US" dirty="0"/>
          </a:p>
        </p:txBody>
      </p:sp>
      <p:sp>
        <p:nvSpPr>
          <p:cNvPr id="3" name="Rectangle 5"/>
          <p:cNvSpPr>
            <a:spLocks noGrp="1" noChangeArrowheads="1"/>
          </p:cNvSpPr>
          <p:nvPr>
            <p:ph type="ftr" sz="quarter" idx="11"/>
          </p:nvPr>
        </p:nvSpPr>
        <p:spPr>
          <a:ln/>
        </p:spPr>
        <p:txBody>
          <a:bodyPr/>
          <a:lstStyle>
            <a:lvl1pPr>
              <a:defRPr/>
            </a:lvl1pPr>
          </a:lstStyle>
          <a:p>
            <a:endParaRPr lang="en-US" dirty="0"/>
          </a:p>
        </p:txBody>
      </p:sp>
      <p:sp>
        <p:nvSpPr>
          <p:cNvPr id="4" name="Rectangle 6"/>
          <p:cNvSpPr>
            <a:spLocks noGrp="1" noChangeArrowheads="1"/>
          </p:cNvSpPr>
          <p:nvPr>
            <p:ph type="sldNum" sz="quarter" idx="12"/>
          </p:nvPr>
        </p:nvSpPr>
        <p:spPr>
          <a:ln/>
        </p:spPr>
        <p:txBody>
          <a:bodyPr/>
          <a:lstStyle>
            <a:lvl1pPr>
              <a:defRPr/>
            </a:lvl1pPr>
          </a:lstStyle>
          <a:p>
            <a:fld id="{447BDDB1-3B8D-C446-A059-508BF1B5588F}" type="slidenum">
              <a:rPr lang="en-US" smtClean="0"/>
              <a:t>‹#›</a:t>
            </a:fld>
            <a:endParaRPr lang="en-US" dirty="0"/>
          </a:p>
        </p:txBody>
      </p:sp>
    </p:spTree>
    <p:extLst>
      <p:ext uri="{BB962C8B-B14F-4D97-AF65-F5344CB8AC3E}">
        <p14:creationId xmlns:p14="http://schemas.microsoft.com/office/powerpoint/2010/main" val="158190887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323850" y="908050"/>
            <a:ext cx="8496300" cy="649288"/>
          </a:xfrm>
        </p:spPr>
        <p:txBody>
          <a:bodyPr/>
          <a:lstStyle/>
          <a:p>
            <a:r>
              <a:rPr lang="en-GB" smtClean="0"/>
              <a:t>Click to edit Master title style</a:t>
            </a:r>
            <a:endParaRPr lang="en-GB"/>
          </a:p>
        </p:txBody>
      </p:sp>
      <p:sp>
        <p:nvSpPr>
          <p:cNvPr id="3" name="Text Placeholder 2"/>
          <p:cNvSpPr>
            <a:spLocks noGrp="1"/>
          </p:cNvSpPr>
          <p:nvPr>
            <p:ph type="body" sz="half" idx="1"/>
          </p:nvPr>
        </p:nvSpPr>
        <p:spPr>
          <a:xfrm>
            <a:off x="323850" y="1700213"/>
            <a:ext cx="4171950" cy="41148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hart Placeholder 3"/>
          <p:cNvSpPr>
            <a:spLocks noGrp="1"/>
          </p:cNvSpPr>
          <p:nvPr>
            <p:ph type="chart" sz="half" idx="2"/>
          </p:nvPr>
        </p:nvSpPr>
        <p:spPr>
          <a:xfrm>
            <a:off x="4648200" y="1700213"/>
            <a:ext cx="4171950" cy="4114800"/>
          </a:xfrm>
        </p:spPr>
        <p:txBody>
          <a:bodyPr/>
          <a:lstStyle/>
          <a:p>
            <a:pPr lvl="0"/>
            <a:r>
              <a:rPr lang="en-GB" noProof="0" dirty="0" smtClean="0"/>
              <a:t>Click icon to add chart</a:t>
            </a:r>
          </a:p>
        </p:txBody>
      </p:sp>
      <p:sp>
        <p:nvSpPr>
          <p:cNvPr id="5" name="Rectangle 4"/>
          <p:cNvSpPr>
            <a:spLocks noGrp="1" noChangeArrowheads="1"/>
          </p:cNvSpPr>
          <p:nvPr>
            <p:ph type="dt" sz="half" idx="10"/>
          </p:nvPr>
        </p:nvSpPr>
        <p:spPr>
          <a:ln/>
        </p:spPr>
        <p:txBody>
          <a:bodyPr/>
          <a:lstStyle>
            <a:lvl1pPr>
              <a:defRPr/>
            </a:lvl1pPr>
          </a:lstStyle>
          <a:p>
            <a:endParaRPr lang="en-US" dirty="0"/>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
        <p:nvSpPr>
          <p:cNvPr id="7" name="Rectangle 6"/>
          <p:cNvSpPr>
            <a:spLocks noGrp="1" noChangeArrowheads="1"/>
          </p:cNvSpPr>
          <p:nvPr>
            <p:ph type="sldNum" sz="quarter" idx="12"/>
          </p:nvPr>
        </p:nvSpPr>
        <p:spPr>
          <a:ln/>
        </p:spPr>
        <p:txBody>
          <a:bodyPr/>
          <a:lstStyle>
            <a:lvl1pPr>
              <a:defRPr/>
            </a:lvl1pPr>
          </a:lstStyle>
          <a:p>
            <a:fld id="{F0F7E0A9-94C4-BE46-AA8B-14759B3261DD}" type="slidenum">
              <a:rPr lang="en-GB" smtClean="0"/>
              <a:pPr/>
              <a:t>‹#›</a:t>
            </a:fld>
            <a:endParaRPr lang="en-GB" dirty="0"/>
          </a:p>
        </p:txBody>
      </p:sp>
    </p:spTree>
    <p:extLst>
      <p:ext uri="{BB962C8B-B14F-4D97-AF65-F5344CB8AC3E}">
        <p14:creationId xmlns:p14="http://schemas.microsoft.com/office/powerpoint/2010/main" val="2244073209"/>
      </p:ext>
    </p:extLst>
  </p:cSld>
  <p:clrMapOvr>
    <a:masterClrMapping/>
  </p:clrMapOvr>
  <p:hf hdr="0" ftr="0" dt="0"/>
</p:sldLayout>
</file>

<file path=ppt/slideLayouts/slideLayout7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23850" y="908050"/>
            <a:ext cx="8496300" cy="649288"/>
          </a:xfrm>
        </p:spPr>
        <p:txBody>
          <a:bodyPr/>
          <a:lstStyle/>
          <a:p>
            <a:r>
              <a:rPr lang="en-GB" smtClean="0"/>
              <a:t>Click to edit Master title style</a:t>
            </a:r>
            <a:endParaRPr lang="en-GB"/>
          </a:p>
        </p:txBody>
      </p:sp>
      <p:sp>
        <p:nvSpPr>
          <p:cNvPr id="3" name="Table Placeholder 2"/>
          <p:cNvSpPr>
            <a:spLocks noGrp="1"/>
          </p:cNvSpPr>
          <p:nvPr>
            <p:ph type="tbl" idx="1"/>
          </p:nvPr>
        </p:nvSpPr>
        <p:spPr>
          <a:xfrm>
            <a:off x="323850" y="1700213"/>
            <a:ext cx="8496300" cy="4114800"/>
          </a:xfrm>
        </p:spPr>
        <p:txBody>
          <a:bodyPr/>
          <a:lstStyle/>
          <a:p>
            <a:pPr lvl="0"/>
            <a:r>
              <a:rPr lang="en-GB" noProof="0" dirty="0" smtClean="0"/>
              <a:t>Click icon to add table</a:t>
            </a:r>
          </a:p>
        </p:txBody>
      </p:sp>
      <p:sp>
        <p:nvSpPr>
          <p:cNvPr id="4" name="Rectangle 4"/>
          <p:cNvSpPr>
            <a:spLocks noGrp="1" noChangeArrowheads="1"/>
          </p:cNvSpPr>
          <p:nvPr>
            <p:ph type="dt" sz="half" idx="10"/>
          </p:nvPr>
        </p:nvSpPr>
        <p:spPr>
          <a:ln/>
        </p:spPr>
        <p:txBody>
          <a:bodyPr/>
          <a:lstStyle>
            <a:lvl1pPr>
              <a:defRPr/>
            </a:lvl1pPr>
          </a:lstStyle>
          <a:p>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F0F7E0A9-94C4-BE46-AA8B-14759B3261DD}" type="slidenum">
              <a:rPr lang="en-GB" smtClean="0"/>
              <a:pPr/>
              <a:t>‹#›</a:t>
            </a:fld>
            <a:endParaRPr lang="en-GB" dirty="0"/>
          </a:p>
        </p:txBody>
      </p:sp>
    </p:spTree>
    <p:extLst>
      <p:ext uri="{BB962C8B-B14F-4D97-AF65-F5344CB8AC3E}">
        <p14:creationId xmlns:p14="http://schemas.microsoft.com/office/powerpoint/2010/main" val="2376075960"/>
      </p:ext>
    </p:extLst>
  </p:cSld>
  <p:clrMapOvr>
    <a:masterClrMapping/>
  </p:clrMapOvr>
  <p:hf hdr="0" ftr="0" dt="0"/>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US"/>
          </a:p>
        </p:txBody>
      </p:sp>
      <p:sp>
        <p:nvSpPr>
          <p:cNvPr id="4" name="Date Placeholder 3"/>
          <p:cNvSpPr>
            <a:spLocks noGrp="1"/>
          </p:cNvSpPr>
          <p:nvPr>
            <p:ph type="dt" sz="half" idx="10"/>
          </p:nvPr>
        </p:nvSpPr>
        <p:spPr>
          <a:xfrm>
            <a:off x="685800" y="6248400"/>
            <a:ext cx="1905000" cy="457200"/>
          </a:xfrm>
        </p:spPr>
        <p:txBody>
          <a:bodyPr/>
          <a:lstStyle>
            <a:lvl1pPr>
              <a:defRPr/>
            </a:lvl1pPr>
          </a:lstStyle>
          <a:p>
            <a:endParaRPr lang="en-US" dirty="0"/>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en-US" dirty="0"/>
          </a:p>
        </p:txBody>
      </p:sp>
      <p:sp>
        <p:nvSpPr>
          <p:cNvPr id="6" name="Slide Number Placeholder 5"/>
          <p:cNvSpPr>
            <a:spLocks noGrp="1"/>
          </p:cNvSpPr>
          <p:nvPr>
            <p:ph type="sldNum" sz="quarter" idx="12"/>
          </p:nvPr>
        </p:nvSpPr>
        <p:spPr>
          <a:xfrm>
            <a:off x="6877050" y="6308725"/>
            <a:ext cx="1905000" cy="457200"/>
          </a:xfrm>
        </p:spPr>
        <p:txBody>
          <a:bodyPr/>
          <a:lstStyle>
            <a:lvl1pPr>
              <a:defRPr/>
            </a:lvl1pPr>
          </a:lstStyle>
          <a:p>
            <a:fld id="{F0F7E0A9-94C4-BE46-AA8B-14759B3261DD}" type="slidenum">
              <a:rPr lang="en-GB" smtClean="0"/>
              <a:pPr/>
              <a:t>‹#›</a:t>
            </a:fld>
            <a:endParaRPr lang="en-GB" dirty="0"/>
          </a:p>
        </p:txBody>
      </p:sp>
    </p:spTree>
    <p:extLst>
      <p:ext uri="{BB962C8B-B14F-4D97-AF65-F5344CB8AC3E}">
        <p14:creationId xmlns:p14="http://schemas.microsoft.com/office/powerpoint/2010/main" val="1255499436"/>
      </p:ext>
    </p:extLst>
  </p:cSld>
  <p:clrMapOvr>
    <a:masterClrMapping/>
  </p:clrMapOvr>
  <p:hf hdr="0" ftr="0" dt="0"/>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031"/>
          <p:cNvSpPr>
            <a:spLocks noChangeArrowheads="1"/>
          </p:cNvSpPr>
          <p:nvPr/>
        </p:nvSpPr>
        <p:spPr bwMode="auto">
          <a:xfrm>
            <a:off x="-90488" y="3200400"/>
            <a:ext cx="9234488" cy="3657600"/>
          </a:xfrm>
          <a:prstGeom prst="rect">
            <a:avLst/>
          </a:prstGeom>
          <a:gradFill rotWithShape="0">
            <a:gsLst>
              <a:gs pos="0">
                <a:srgbClr val="007275"/>
              </a:gs>
              <a:gs pos="100000">
                <a:srgbClr val="008CAC"/>
              </a:gs>
            </a:gsLst>
            <a:lin ang="54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dirty="0"/>
          </a:p>
        </p:txBody>
      </p:sp>
      <p:sp>
        <p:nvSpPr>
          <p:cNvPr id="5" name="Rectangle 1032"/>
          <p:cNvSpPr>
            <a:spLocks noChangeArrowheads="1"/>
          </p:cNvSpPr>
          <p:nvPr/>
        </p:nvSpPr>
        <p:spPr bwMode="auto">
          <a:xfrm>
            <a:off x="-90488" y="0"/>
            <a:ext cx="9234488" cy="3276600"/>
          </a:xfrm>
          <a:prstGeom prst="rect">
            <a:avLst/>
          </a:prstGeom>
          <a:solidFill>
            <a:srgbClr val="007275"/>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sz="2400" dirty="0">
              <a:latin typeface="Arial" charset="0"/>
            </a:endParaRPr>
          </a:p>
        </p:txBody>
      </p:sp>
      <p:pic>
        <p:nvPicPr>
          <p:cNvPr id="6" name="Picture 1036" descr="educ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1863" y="404813"/>
            <a:ext cx="273685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0" name="Rectangle 1026"/>
          <p:cNvSpPr>
            <a:spLocks noGrp="1" noChangeArrowheads="1"/>
          </p:cNvSpPr>
          <p:nvPr>
            <p:ph type="ctrTitle"/>
          </p:nvPr>
        </p:nvSpPr>
        <p:spPr>
          <a:xfrm>
            <a:off x="323850" y="1700213"/>
            <a:ext cx="8496300" cy="4105275"/>
          </a:xfrm>
        </p:spPr>
        <p:txBody>
          <a:bodyPr lIns="91440"/>
          <a:lstStyle>
            <a:lvl1pPr algn="r">
              <a:defRPr sz="7500">
                <a:solidFill>
                  <a:schemeClr val="bg1"/>
                </a:solidFill>
              </a:defRPr>
            </a:lvl1pPr>
          </a:lstStyle>
          <a:p>
            <a:pPr lvl="0"/>
            <a:r>
              <a:rPr lang="en-GB" noProof="0" smtClean="0"/>
              <a:t>Click to edit Master title style</a:t>
            </a:r>
          </a:p>
        </p:txBody>
      </p:sp>
      <p:sp>
        <p:nvSpPr>
          <p:cNvPr id="12291" name="Rectangle 1027"/>
          <p:cNvSpPr>
            <a:spLocks noGrp="1" noChangeArrowheads="1"/>
          </p:cNvSpPr>
          <p:nvPr>
            <p:ph type="subTitle" idx="1"/>
          </p:nvPr>
        </p:nvSpPr>
        <p:spPr>
          <a:xfrm>
            <a:off x="-69850" y="7461250"/>
            <a:ext cx="69850" cy="69850"/>
          </a:xfrm>
        </p:spPr>
        <p:txBody>
          <a:bodyPr lIns="91440"/>
          <a:lstStyle>
            <a:lvl1pPr marL="0" indent="0" algn="ctr">
              <a:buFontTx/>
              <a:buNone/>
              <a:defRPr/>
            </a:lvl1pPr>
          </a:lstStyle>
          <a:p>
            <a:pPr lvl="0"/>
            <a:r>
              <a:rPr lang="en-GB" noProof="0" smtClean="0"/>
              <a:t>Click to edit Master subtitle style</a:t>
            </a:r>
          </a:p>
        </p:txBody>
      </p:sp>
    </p:spTree>
    <p:extLst>
      <p:ext uri="{BB962C8B-B14F-4D97-AF65-F5344CB8AC3E}">
        <p14:creationId xmlns:p14="http://schemas.microsoft.com/office/powerpoint/2010/main" val="228683595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C4A1C166-CD80-6E40-B4A3-EC3EF0ED621A}" type="slidenum">
              <a:rPr lang="en-GB"/>
              <a:pPr/>
              <a:t>‹#›</a:t>
            </a:fld>
            <a:endParaRPr lang="en-GB" dirty="0"/>
          </a:p>
        </p:txBody>
      </p:sp>
    </p:spTree>
    <p:extLst>
      <p:ext uri="{BB962C8B-B14F-4D97-AF65-F5344CB8AC3E}">
        <p14:creationId xmlns:p14="http://schemas.microsoft.com/office/powerpoint/2010/main" val="322604460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0DB7D73B-4FD6-F643-97BA-712DFBC3D8B1}" type="slidenum">
              <a:rPr lang="en-GB"/>
              <a:pPr/>
              <a:t>‹#›</a:t>
            </a:fld>
            <a:endParaRPr lang="en-GB" dirty="0"/>
          </a:p>
        </p:txBody>
      </p:sp>
    </p:spTree>
    <p:extLst>
      <p:ext uri="{BB962C8B-B14F-4D97-AF65-F5344CB8AC3E}">
        <p14:creationId xmlns:p14="http://schemas.microsoft.com/office/powerpoint/2010/main" val="386217743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323850" y="1700213"/>
            <a:ext cx="417195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648200" y="1700213"/>
            <a:ext cx="417195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endParaRPr lang="en-US" dirty="0"/>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
        <p:nvSpPr>
          <p:cNvPr id="7" name="Rectangle 6"/>
          <p:cNvSpPr>
            <a:spLocks noGrp="1" noChangeArrowheads="1"/>
          </p:cNvSpPr>
          <p:nvPr>
            <p:ph type="sldNum" sz="quarter" idx="12"/>
          </p:nvPr>
        </p:nvSpPr>
        <p:spPr>
          <a:ln/>
        </p:spPr>
        <p:txBody>
          <a:bodyPr/>
          <a:lstStyle>
            <a:lvl1pPr>
              <a:defRPr/>
            </a:lvl1pPr>
          </a:lstStyle>
          <a:p>
            <a:fld id="{DE5CC383-D88A-0540-8C44-A4B74C0D34FE}" type="slidenum">
              <a:rPr lang="en-GB"/>
              <a:pPr/>
              <a:t>‹#›</a:t>
            </a:fld>
            <a:endParaRPr lang="en-GB" dirty="0"/>
          </a:p>
        </p:txBody>
      </p:sp>
    </p:spTree>
    <p:extLst>
      <p:ext uri="{BB962C8B-B14F-4D97-AF65-F5344CB8AC3E}">
        <p14:creationId xmlns:p14="http://schemas.microsoft.com/office/powerpoint/2010/main" val="165543661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endParaRPr lang="en-US" dirty="0"/>
          </a:p>
        </p:txBody>
      </p:sp>
      <p:sp>
        <p:nvSpPr>
          <p:cNvPr id="8" name="Rectangle 5"/>
          <p:cNvSpPr>
            <a:spLocks noGrp="1" noChangeArrowheads="1"/>
          </p:cNvSpPr>
          <p:nvPr>
            <p:ph type="ftr" sz="quarter" idx="11"/>
          </p:nvPr>
        </p:nvSpPr>
        <p:spPr>
          <a:ln/>
        </p:spPr>
        <p:txBody>
          <a:bodyPr/>
          <a:lstStyle>
            <a:lvl1pPr>
              <a:defRPr/>
            </a:lvl1pPr>
          </a:lstStyle>
          <a:p>
            <a:endParaRPr lang="en-US" dirty="0"/>
          </a:p>
        </p:txBody>
      </p:sp>
      <p:sp>
        <p:nvSpPr>
          <p:cNvPr id="9" name="Rectangle 6"/>
          <p:cNvSpPr>
            <a:spLocks noGrp="1" noChangeArrowheads="1"/>
          </p:cNvSpPr>
          <p:nvPr>
            <p:ph type="sldNum" sz="quarter" idx="12"/>
          </p:nvPr>
        </p:nvSpPr>
        <p:spPr>
          <a:ln/>
        </p:spPr>
        <p:txBody>
          <a:bodyPr/>
          <a:lstStyle>
            <a:lvl1pPr>
              <a:defRPr/>
            </a:lvl1pPr>
          </a:lstStyle>
          <a:p>
            <a:fld id="{8CFAFD43-AAEB-1245-BD34-DE4F53016F15}" type="slidenum">
              <a:rPr lang="en-GB"/>
              <a:pPr/>
              <a:t>‹#›</a:t>
            </a:fld>
            <a:endParaRPr lang="en-GB" dirty="0"/>
          </a:p>
        </p:txBody>
      </p:sp>
    </p:spTree>
    <p:extLst>
      <p:ext uri="{BB962C8B-B14F-4D97-AF65-F5344CB8AC3E}">
        <p14:creationId xmlns:p14="http://schemas.microsoft.com/office/powerpoint/2010/main" val="36848454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endParaRPr lang="en-US" dirty="0"/>
          </a:p>
        </p:txBody>
      </p:sp>
      <p:sp>
        <p:nvSpPr>
          <p:cNvPr id="4" name="Rectangle 5"/>
          <p:cNvSpPr>
            <a:spLocks noGrp="1" noChangeArrowheads="1"/>
          </p:cNvSpPr>
          <p:nvPr>
            <p:ph type="ftr" sz="quarter" idx="11"/>
          </p:nvPr>
        </p:nvSpPr>
        <p:spPr>
          <a:ln/>
        </p:spPr>
        <p:txBody>
          <a:bodyPr/>
          <a:lstStyle>
            <a:lvl1pPr>
              <a:defRPr/>
            </a:lvl1pPr>
          </a:lstStyle>
          <a:p>
            <a:endParaRPr lang="en-US" dirty="0"/>
          </a:p>
        </p:txBody>
      </p:sp>
      <p:sp>
        <p:nvSpPr>
          <p:cNvPr id="5" name="Rectangle 6"/>
          <p:cNvSpPr>
            <a:spLocks noGrp="1" noChangeArrowheads="1"/>
          </p:cNvSpPr>
          <p:nvPr>
            <p:ph type="sldNum" sz="quarter" idx="12"/>
          </p:nvPr>
        </p:nvSpPr>
        <p:spPr>
          <a:ln/>
        </p:spPr>
        <p:txBody>
          <a:bodyPr/>
          <a:lstStyle>
            <a:lvl1pPr>
              <a:defRPr/>
            </a:lvl1pPr>
          </a:lstStyle>
          <a:p>
            <a:fld id="{6A88E3FC-9EC3-DC40-A99B-75CC9F0ACD7C}" type="slidenum">
              <a:rPr lang="en-GB"/>
              <a:pPr/>
              <a:t>‹#›</a:t>
            </a:fld>
            <a:endParaRPr lang="en-GB" dirty="0"/>
          </a:p>
        </p:txBody>
      </p:sp>
    </p:spTree>
    <p:extLst>
      <p:ext uri="{BB962C8B-B14F-4D97-AF65-F5344CB8AC3E}">
        <p14:creationId xmlns:p14="http://schemas.microsoft.com/office/powerpoint/2010/main" val="54483365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dirty="0"/>
          </a:p>
        </p:txBody>
      </p:sp>
      <p:sp>
        <p:nvSpPr>
          <p:cNvPr id="3" name="Rectangle 5"/>
          <p:cNvSpPr>
            <a:spLocks noGrp="1" noChangeArrowheads="1"/>
          </p:cNvSpPr>
          <p:nvPr>
            <p:ph type="ftr" sz="quarter" idx="11"/>
          </p:nvPr>
        </p:nvSpPr>
        <p:spPr>
          <a:ln/>
        </p:spPr>
        <p:txBody>
          <a:bodyPr/>
          <a:lstStyle>
            <a:lvl1pPr>
              <a:defRPr/>
            </a:lvl1pPr>
          </a:lstStyle>
          <a:p>
            <a:endParaRPr lang="en-US" dirty="0"/>
          </a:p>
        </p:txBody>
      </p:sp>
      <p:sp>
        <p:nvSpPr>
          <p:cNvPr id="4" name="Rectangle 6"/>
          <p:cNvSpPr>
            <a:spLocks noGrp="1" noChangeArrowheads="1"/>
          </p:cNvSpPr>
          <p:nvPr>
            <p:ph type="sldNum" sz="quarter" idx="12"/>
          </p:nvPr>
        </p:nvSpPr>
        <p:spPr>
          <a:ln/>
        </p:spPr>
        <p:txBody>
          <a:bodyPr/>
          <a:lstStyle>
            <a:lvl1pPr>
              <a:defRPr/>
            </a:lvl1pPr>
          </a:lstStyle>
          <a:p>
            <a:fld id="{097E9D92-0035-E84D-BE87-194B9FD18A45}" type="slidenum">
              <a:rPr lang="en-GB"/>
              <a:pPr/>
              <a:t>‹#›</a:t>
            </a:fld>
            <a:endParaRPr lang="en-GB" dirty="0"/>
          </a:p>
        </p:txBody>
      </p:sp>
    </p:spTree>
    <p:extLst>
      <p:ext uri="{BB962C8B-B14F-4D97-AF65-F5344CB8AC3E}">
        <p14:creationId xmlns:p14="http://schemas.microsoft.com/office/powerpoint/2010/main" val="5297077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4F9865CC-6A91-5B4F-A19E-754BC9AF68C1}" type="datetimeFigureOut">
              <a:rPr lang="en-US" smtClean="0"/>
              <a:t>6/11/2014</a:t>
            </a:fld>
            <a:endParaRPr lang="en-US" dirty="0"/>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
        <p:nvSpPr>
          <p:cNvPr id="7" name="Rectangle 6"/>
          <p:cNvSpPr>
            <a:spLocks noGrp="1" noChangeArrowheads="1"/>
          </p:cNvSpPr>
          <p:nvPr>
            <p:ph type="sldNum" sz="quarter" idx="12"/>
          </p:nvPr>
        </p:nvSpPr>
        <p:spPr>
          <a:ln/>
        </p:spPr>
        <p:txBody>
          <a:bodyPr/>
          <a:lstStyle>
            <a:lvl1pPr>
              <a:defRPr/>
            </a:lvl1pPr>
          </a:lstStyle>
          <a:p>
            <a:fld id="{447BDDB1-3B8D-C446-A059-508BF1B5588F}" type="slidenum">
              <a:rPr lang="en-US" smtClean="0"/>
              <a:t>‹#›</a:t>
            </a:fld>
            <a:endParaRPr lang="en-US" dirty="0"/>
          </a:p>
        </p:txBody>
      </p:sp>
    </p:spTree>
    <p:extLst>
      <p:ext uri="{BB962C8B-B14F-4D97-AF65-F5344CB8AC3E}">
        <p14:creationId xmlns:p14="http://schemas.microsoft.com/office/powerpoint/2010/main" val="154162050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dirty="0"/>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
        <p:nvSpPr>
          <p:cNvPr id="7" name="Rectangle 6"/>
          <p:cNvSpPr>
            <a:spLocks noGrp="1" noChangeArrowheads="1"/>
          </p:cNvSpPr>
          <p:nvPr>
            <p:ph type="sldNum" sz="quarter" idx="12"/>
          </p:nvPr>
        </p:nvSpPr>
        <p:spPr>
          <a:ln/>
        </p:spPr>
        <p:txBody>
          <a:bodyPr/>
          <a:lstStyle>
            <a:lvl1pPr>
              <a:defRPr/>
            </a:lvl1pPr>
          </a:lstStyle>
          <a:p>
            <a:fld id="{4459A1DF-8A9D-0E4C-B496-C1987F816E72}" type="slidenum">
              <a:rPr lang="en-GB"/>
              <a:pPr/>
              <a:t>‹#›</a:t>
            </a:fld>
            <a:endParaRPr lang="en-GB" dirty="0"/>
          </a:p>
        </p:txBody>
      </p:sp>
    </p:spTree>
    <p:extLst>
      <p:ext uri="{BB962C8B-B14F-4D97-AF65-F5344CB8AC3E}">
        <p14:creationId xmlns:p14="http://schemas.microsoft.com/office/powerpoint/2010/main" val="306004775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dirty="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dirty="0"/>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
        <p:nvSpPr>
          <p:cNvPr id="7" name="Rectangle 6"/>
          <p:cNvSpPr>
            <a:spLocks noGrp="1" noChangeArrowheads="1"/>
          </p:cNvSpPr>
          <p:nvPr>
            <p:ph type="sldNum" sz="quarter" idx="12"/>
          </p:nvPr>
        </p:nvSpPr>
        <p:spPr>
          <a:ln/>
        </p:spPr>
        <p:txBody>
          <a:bodyPr/>
          <a:lstStyle>
            <a:lvl1pPr>
              <a:defRPr/>
            </a:lvl1pPr>
          </a:lstStyle>
          <a:p>
            <a:fld id="{9240870D-DA21-5C4A-9D55-3CB87846CEBD}" type="slidenum">
              <a:rPr lang="en-GB"/>
              <a:pPr/>
              <a:t>‹#›</a:t>
            </a:fld>
            <a:endParaRPr lang="en-GB" dirty="0"/>
          </a:p>
        </p:txBody>
      </p:sp>
    </p:spTree>
    <p:extLst>
      <p:ext uri="{BB962C8B-B14F-4D97-AF65-F5344CB8AC3E}">
        <p14:creationId xmlns:p14="http://schemas.microsoft.com/office/powerpoint/2010/main" val="178474406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A4B356E0-B0DB-BA4D-B47D-F92F84823E43}" type="slidenum">
              <a:rPr lang="en-GB"/>
              <a:pPr/>
              <a:t>‹#›</a:t>
            </a:fld>
            <a:endParaRPr lang="en-GB" dirty="0"/>
          </a:p>
        </p:txBody>
      </p:sp>
    </p:spTree>
    <p:extLst>
      <p:ext uri="{BB962C8B-B14F-4D97-AF65-F5344CB8AC3E}">
        <p14:creationId xmlns:p14="http://schemas.microsoft.com/office/powerpoint/2010/main" val="278532068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6075" y="908050"/>
            <a:ext cx="2124075" cy="5318125"/>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323850" y="908050"/>
            <a:ext cx="6219825" cy="53181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2E5CD83F-1F7C-6B41-881A-6621A8294345}" type="slidenum">
              <a:rPr lang="en-GB"/>
              <a:pPr/>
              <a:t>‹#›</a:t>
            </a:fld>
            <a:endParaRPr lang="en-GB" dirty="0"/>
          </a:p>
        </p:txBody>
      </p:sp>
    </p:spTree>
    <p:extLst>
      <p:ext uri="{BB962C8B-B14F-4D97-AF65-F5344CB8AC3E}">
        <p14:creationId xmlns:p14="http://schemas.microsoft.com/office/powerpoint/2010/main" val="376022091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Tree>
    <p:extLst>
      <p:ext uri="{BB962C8B-B14F-4D97-AF65-F5344CB8AC3E}">
        <p14:creationId xmlns:p14="http://schemas.microsoft.com/office/powerpoint/2010/main" val="317480178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Tree>
    <p:extLst>
      <p:ext uri="{BB962C8B-B14F-4D97-AF65-F5344CB8AC3E}">
        <p14:creationId xmlns:p14="http://schemas.microsoft.com/office/powerpoint/2010/main" val="109003114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Tree>
    <p:extLst>
      <p:ext uri="{BB962C8B-B14F-4D97-AF65-F5344CB8AC3E}">
        <p14:creationId xmlns:p14="http://schemas.microsoft.com/office/powerpoint/2010/main" val="334941471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323850" y="1700213"/>
            <a:ext cx="417195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648200" y="1700213"/>
            <a:ext cx="417195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endParaRPr lang="en-US" dirty="0"/>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Tree>
    <p:extLst>
      <p:ext uri="{BB962C8B-B14F-4D97-AF65-F5344CB8AC3E}">
        <p14:creationId xmlns:p14="http://schemas.microsoft.com/office/powerpoint/2010/main" val="123523708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endParaRPr lang="en-US" dirty="0"/>
          </a:p>
        </p:txBody>
      </p:sp>
      <p:sp>
        <p:nvSpPr>
          <p:cNvPr id="8" name="Rectangle 5"/>
          <p:cNvSpPr>
            <a:spLocks noGrp="1" noChangeArrowheads="1"/>
          </p:cNvSpPr>
          <p:nvPr>
            <p:ph type="ftr" sz="quarter" idx="11"/>
          </p:nvPr>
        </p:nvSpPr>
        <p:spPr>
          <a:ln/>
        </p:spPr>
        <p:txBody>
          <a:bodyPr/>
          <a:lstStyle>
            <a:lvl1pPr>
              <a:defRPr/>
            </a:lvl1pPr>
          </a:lstStyle>
          <a:p>
            <a:endParaRPr lang="en-US" dirty="0"/>
          </a:p>
        </p:txBody>
      </p:sp>
    </p:spTree>
    <p:extLst>
      <p:ext uri="{BB962C8B-B14F-4D97-AF65-F5344CB8AC3E}">
        <p14:creationId xmlns:p14="http://schemas.microsoft.com/office/powerpoint/2010/main" val="413710767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endParaRPr lang="en-US" dirty="0"/>
          </a:p>
        </p:txBody>
      </p:sp>
      <p:sp>
        <p:nvSpPr>
          <p:cNvPr id="4" name="Rectangle 5"/>
          <p:cNvSpPr>
            <a:spLocks noGrp="1" noChangeArrowheads="1"/>
          </p:cNvSpPr>
          <p:nvPr>
            <p:ph type="ftr" sz="quarter" idx="11"/>
          </p:nvPr>
        </p:nvSpPr>
        <p:spPr>
          <a:ln/>
        </p:spPr>
        <p:txBody>
          <a:bodyPr/>
          <a:lstStyle>
            <a:lvl1pPr>
              <a:defRPr/>
            </a:lvl1pPr>
          </a:lstStyle>
          <a:p>
            <a:endParaRPr lang="en-US" dirty="0"/>
          </a:p>
        </p:txBody>
      </p:sp>
    </p:spTree>
    <p:extLst>
      <p:ext uri="{BB962C8B-B14F-4D97-AF65-F5344CB8AC3E}">
        <p14:creationId xmlns:p14="http://schemas.microsoft.com/office/powerpoint/2010/main" val="8926320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dirty="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4F9865CC-6A91-5B4F-A19E-754BC9AF68C1}" type="datetimeFigureOut">
              <a:rPr lang="en-US" smtClean="0"/>
              <a:t>6/11/2014</a:t>
            </a:fld>
            <a:endParaRPr lang="en-US" dirty="0"/>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
        <p:nvSpPr>
          <p:cNvPr id="7" name="Rectangle 6"/>
          <p:cNvSpPr>
            <a:spLocks noGrp="1" noChangeArrowheads="1"/>
          </p:cNvSpPr>
          <p:nvPr>
            <p:ph type="sldNum" sz="quarter" idx="12"/>
          </p:nvPr>
        </p:nvSpPr>
        <p:spPr>
          <a:ln/>
        </p:spPr>
        <p:txBody>
          <a:bodyPr/>
          <a:lstStyle>
            <a:lvl1pPr>
              <a:defRPr/>
            </a:lvl1pPr>
          </a:lstStyle>
          <a:p>
            <a:fld id="{447BDDB1-3B8D-C446-A059-508BF1B5588F}" type="slidenum">
              <a:rPr lang="en-US" smtClean="0"/>
              <a:t>‹#›</a:t>
            </a:fld>
            <a:endParaRPr lang="en-US" dirty="0"/>
          </a:p>
        </p:txBody>
      </p:sp>
    </p:spTree>
    <p:extLst>
      <p:ext uri="{BB962C8B-B14F-4D97-AF65-F5344CB8AC3E}">
        <p14:creationId xmlns:p14="http://schemas.microsoft.com/office/powerpoint/2010/main" val="166103389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dirty="0"/>
          </a:p>
        </p:txBody>
      </p:sp>
      <p:sp>
        <p:nvSpPr>
          <p:cNvPr id="3" name="Rectangle 5"/>
          <p:cNvSpPr>
            <a:spLocks noGrp="1" noChangeArrowheads="1"/>
          </p:cNvSpPr>
          <p:nvPr>
            <p:ph type="ftr" sz="quarter" idx="11"/>
          </p:nvPr>
        </p:nvSpPr>
        <p:spPr>
          <a:ln/>
        </p:spPr>
        <p:txBody>
          <a:bodyPr/>
          <a:lstStyle>
            <a:lvl1pPr>
              <a:defRPr/>
            </a:lvl1pPr>
          </a:lstStyle>
          <a:p>
            <a:endParaRPr lang="en-US" dirty="0"/>
          </a:p>
        </p:txBody>
      </p:sp>
    </p:spTree>
    <p:extLst>
      <p:ext uri="{BB962C8B-B14F-4D97-AF65-F5344CB8AC3E}">
        <p14:creationId xmlns:p14="http://schemas.microsoft.com/office/powerpoint/2010/main" val="123200611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dirty="0"/>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Tree>
    <p:extLst>
      <p:ext uri="{BB962C8B-B14F-4D97-AF65-F5344CB8AC3E}">
        <p14:creationId xmlns:p14="http://schemas.microsoft.com/office/powerpoint/2010/main" val="412490515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dirty="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dirty="0"/>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Tree>
    <p:extLst>
      <p:ext uri="{BB962C8B-B14F-4D97-AF65-F5344CB8AC3E}">
        <p14:creationId xmlns:p14="http://schemas.microsoft.com/office/powerpoint/2010/main" val="95553162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Tree>
    <p:extLst>
      <p:ext uri="{BB962C8B-B14F-4D97-AF65-F5344CB8AC3E}">
        <p14:creationId xmlns:p14="http://schemas.microsoft.com/office/powerpoint/2010/main" val="163113689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6075" y="908050"/>
            <a:ext cx="2124075" cy="5318125"/>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323850" y="908050"/>
            <a:ext cx="6219825" cy="53181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Tree>
    <p:extLst>
      <p:ext uri="{BB962C8B-B14F-4D97-AF65-F5344CB8AC3E}">
        <p14:creationId xmlns:p14="http://schemas.microsoft.com/office/powerpoint/2010/main" val="211656880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031"/>
          <p:cNvSpPr>
            <a:spLocks noChangeArrowheads="1"/>
          </p:cNvSpPr>
          <p:nvPr/>
        </p:nvSpPr>
        <p:spPr bwMode="auto">
          <a:xfrm>
            <a:off x="-79375" y="3200400"/>
            <a:ext cx="9223375" cy="3657600"/>
          </a:xfrm>
          <a:prstGeom prst="rect">
            <a:avLst/>
          </a:prstGeom>
          <a:gradFill rotWithShape="0">
            <a:gsLst>
              <a:gs pos="0">
                <a:srgbClr val="014359"/>
              </a:gs>
              <a:gs pos="100000">
                <a:srgbClr val="007275"/>
              </a:gs>
            </a:gsLst>
            <a:lin ang="54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dirty="0"/>
          </a:p>
        </p:txBody>
      </p:sp>
      <p:sp>
        <p:nvSpPr>
          <p:cNvPr id="5" name="Rectangle 1032"/>
          <p:cNvSpPr>
            <a:spLocks noChangeArrowheads="1"/>
          </p:cNvSpPr>
          <p:nvPr/>
        </p:nvSpPr>
        <p:spPr bwMode="auto">
          <a:xfrm>
            <a:off x="-79375" y="0"/>
            <a:ext cx="9223375" cy="3276600"/>
          </a:xfrm>
          <a:prstGeom prst="rect">
            <a:avLst/>
          </a:prstGeom>
          <a:solidFill>
            <a:srgbClr val="014359"/>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sz="2400" dirty="0">
              <a:latin typeface="Arial" charset="0"/>
            </a:endParaRPr>
          </a:p>
        </p:txBody>
      </p:sp>
      <p:pic>
        <p:nvPicPr>
          <p:cNvPr id="6" name="Picture 1038" descr="educ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1863" y="404813"/>
            <a:ext cx="273685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2" name="Rectangle 1026"/>
          <p:cNvSpPr>
            <a:spLocks noGrp="1" noChangeArrowheads="1"/>
          </p:cNvSpPr>
          <p:nvPr>
            <p:ph type="ctrTitle"/>
          </p:nvPr>
        </p:nvSpPr>
        <p:spPr>
          <a:xfrm>
            <a:off x="323850" y="1700213"/>
            <a:ext cx="8496300" cy="2160587"/>
          </a:xfrm>
        </p:spPr>
        <p:txBody>
          <a:bodyPr lIns="91440"/>
          <a:lstStyle>
            <a:lvl1pPr>
              <a:defRPr sz="7500">
                <a:solidFill>
                  <a:schemeClr val="bg1"/>
                </a:solidFill>
              </a:defRPr>
            </a:lvl1pPr>
          </a:lstStyle>
          <a:p>
            <a:pPr lvl="0"/>
            <a:r>
              <a:rPr lang="en-GB" noProof="0" smtClean="0"/>
              <a:t>Click to edit Master title style</a:t>
            </a:r>
          </a:p>
        </p:txBody>
      </p:sp>
      <p:sp>
        <p:nvSpPr>
          <p:cNvPr id="10243" name="Rectangle 1027"/>
          <p:cNvSpPr>
            <a:spLocks noGrp="1" noChangeArrowheads="1"/>
          </p:cNvSpPr>
          <p:nvPr>
            <p:ph type="subTitle" idx="1"/>
          </p:nvPr>
        </p:nvSpPr>
        <p:spPr>
          <a:xfrm>
            <a:off x="323850" y="3933825"/>
            <a:ext cx="8496300" cy="1752600"/>
          </a:xfrm>
        </p:spPr>
        <p:txBody>
          <a:bodyPr lIns="91440"/>
          <a:lstStyle>
            <a:lvl1pPr marL="0" indent="0">
              <a:buFontTx/>
              <a:buNone/>
              <a:defRPr sz="3500">
                <a:solidFill>
                  <a:schemeClr val="accent1"/>
                </a:solidFill>
              </a:defRPr>
            </a:lvl1pPr>
          </a:lstStyle>
          <a:p>
            <a:pPr lvl="0"/>
            <a:r>
              <a:rPr lang="en-GB" noProof="0" smtClean="0"/>
              <a:t>Click to edit Master subtitle style</a:t>
            </a:r>
          </a:p>
        </p:txBody>
      </p:sp>
      <p:sp>
        <p:nvSpPr>
          <p:cNvPr id="7" name="Rectangle 1030"/>
          <p:cNvSpPr>
            <a:spLocks noGrp="1" noChangeArrowheads="1"/>
          </p:cNvSpPr>
          <p:nvPr>
            <p:ph type="sldNum" sz="quarter" idx="10"/>
          </p:nvPr>
        </p:nvSpPr>
        <p:spPr>
          <a:xfrm>
            <a:off x="6553200" y="6245225"/>
            <a:ext cx="2133600" cy="476250"/>
          </a:xfrm>
        </p:spPr>
        <p:txBody>
          <a:bodyPr rIns="91440"/>
          <a:lstStyle>
            <a:lvl1pPr>
              <a:defRPr>
                <a:latin typeface="Arial" charset="0"/>
              </a:defRPr>
            </a:lvl1pPr>
          </a:lstStyle>
          <a:p>
            <a:fld id="{A2B75415-DD87-6545-A738-37A04102DFE1}" type="slidenum">
              <a:rPr lang="en-GB"/>
              <a:pPr/>
              <a:t>‹#›</a:t>
            </a:fld>
            <a:endParaRPr lang="en-GB" dirty="0"/>
          </a:p>
        </p:txBody>
      </p:sp>
    </p:spTree>
    <p:extLst>
      <p:ext uri="{BB962C8B-B14F-4D97-AF65-F5344CB8AC3E}">
        <p14:creationId xmlns:p14="http://schemas.microsoft.com/office/powerpoint/2010/main" val="266781543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C4A1C166-CD80-6E40-B4A3-EC3EF0ED621A}" type="slidenum">
              <a:rPr lang="en-GB" smtClean="0"/>
              <a:pPr/>
              <a:t>‹#›</a:t>
            </a:fld>
            <a:endParaRPr lang="en-GB" dirty="0"/>
          </a:p>
        </p:txBody>
      </p:sp>
    </p:spTree>
    <p:extLst>
      <p:ext uri="{BB962C8B-B14F-4D97-AF65-F5344CB8AC3E}">
        <p14:creationId xmlns:p14="http://schemas.microsoft.com/office/powerpoint/2010/main" val="305609506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0DB7D73B-4FD6-F643-97BA-712DFBC3D8B1}" type="slidenum">
              <a:rPr lang="en-GB" smtClean="0"/>
              <a:pPr/>
              <a:t>‹#›</a:t>
            </a:fld>
            <a:endParaRPr lang="en-GB" dirty="0"/>
          </a:p>
        </p:txBody>
      </p:sp>
    </p:spTree>
    <p:extLst>
      <p:ext uri="{BB962C8B-B14F-4D97-AF65-F5344CB8AC3E}">
        <p14:creationId xmlns:p14="http://schemas.microsoft.com/office/powerpoint/2010/main" val="144094902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323850" y="1700213"/>
            <a:ext cx="41719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648200" y="1700213"/>
            <a:ext cx="41719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endParaRPr lang="en-US" dirty="0"/>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
        <p:nvSpPr>
          <p:cNvPr id="7" name="Rectangle 6"/>
          <p:cNvSpPr>
            <a:spLocks noGrp="1" noChangeArrowheads="1"/>
          </p:cNvSpPr>
          <p:nvPr>
            <p:ph type="sldNum" sz="quarter" idx="12"/>
          </p:nvPr>
        </p:nvSpPr>
        <p:spPr>
          <a:ln/>
        </p:spPr>
        <p:txBody>
          <a:bodyPr/>
          <a:lstStyle>
            <a:lvl1pPr>
              <a:defRPr/>
            </a:lvl1pPr>
          </a:lstStyle>
          <a:p>
            <a:fld id="{DE5CC383-D88A-0540-8C44-A4B74C0D34FE}" type="slidenum">
              <a:rPr lang="en-GB" smtClean="0"/>
              <a:pPr/>
              <a:t>‹#›</a:t>
            </a:fld>
            <a:endParaRPr lang="en-GB" dirty="0"/>
          </a:p>
        </p:txBody>
      </p:sp>
    </p:spTree>
    <p:extLst>
      <p:ext uri="{BB962C8B-B14F-4D97-AF65-F5344CB8AC3E}">
        <p14:creationId xmlns:p14="http://schemas.microsoft.com/office/powerpoint/2010/main" val="290119992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endParaRPr lang="en-US" dirty="0"/>
          </a:p>
        </p:txBody>
      </p:sp>
      <p:sp>
        <p:nvSpPr>
          <p:cNvPr id="8" name="Rectangle 5"/>
          <p:cNvSpPr>
            <a:spLocks noGrp="1" noChangeArrowheads="1"/>
          </p:cNvSpPr>
          <p:nvPr>
            <p:ph type="ftr" sz="quarter" idx="11"/>
          </p:nvPr>
        </p:nvSpPr>
        <p:spPr>
          <a:ln/>
        </p:spPr>
        <p:txBody>
          <a:bodyPr/>
          <a:lstStyle>
            <a:lvl1pPr>
              <a:defRPr/>
            </a:lvl1pPr>
          </a:lstStyle>
          <a:p>
            <a:endParaRPr lang="en-US" dirty="0"/>
          </a:p>
        </p:txBody>
      </p:sp>
      <p:sp>
        <p:nvSpPr>
          <p:cNvPr id="9" name="Rectangle 6"/>
          <p:cNvSpPr>
            <a:spLocks noGrp="1" noChangeArrowheads="1"/>
          </p:cNvSpPr>
          <p:nvPr>
            <p:ph type="sldNum" sz="quarter" idx="12"/>
          </p:nvPr>
        </p:nvSpPr>
        <p:spPr>
          <a:ln/>
        </p:spPr>
        <p:txBody>
          <a:bodyPr/>
          <a:lstStyle>
            <a:lvl1pPr>
              <a:defRPr/>
            </a:lvl1pPr>
          </a:lstStyle>
          <a:p>
            <a:fld id="{8CFAFD43-AAEB-1245-BD34-DE4F53016F15}" type="slidenum">
              <a:rPr lang="en-GB" smtClean="0"/>
              <a:pPr/>
              <a:t>‹#›</a:t>
            </a:fld>
            <a:endParaRPr lang="en-GB" dirty="0"/>
          </a:p>
        </p:txBody>
      </p:sp>
    </p:spTree>
    <p:extLst>
      <p:ext uri="{BB962C8B-B14F-4D97-AF65-F5344CB8AC3E}">
        <p14:creationId xmlns:p14="http://schemas.microsoft.com/office/powerpoint/2010/main" val="23899181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6.xml"/><Relationship Id="rId13" Type="http://schemas.openxmlformats.org/officeDocument/2006/relationships/image" Target="../media/image1.png"/><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theme" Target="../theme/theme10.xml"/><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slideLayout" Target="../slideLayouts/slideLayout119.xml"/><Relationship Id="rId5" Type="http://schemas.openxmlformats.org/officeDocument/2006/relationships/slideLayout" Target="../slideLayouts/slideLayout113.xml"/><Relationship Id="rId10" Type="http://schemas.openxmlformats.org/officeDocument/2006/relationships/slideLayout" Target="../slideLayouts/slideLayout118.xml"/><Relationship Id="rId4" Type="http://schemas.openxmlformats.org/officeDocument/2006/relationships/slideLayout" Target="../slideLayouts/slideLayout112.xml"/><Relationship Id="rId9" Type="http://schemas.openxmlformats.org/officeDocument/2006/relationships/slideLayout" Target="../slideLayouts/slideLayout117.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7.xml"/><Relationship Id="rId3" Type="http://schemas.openxmlformats.org/officeDocument/2006/relationships/slideLayout" Target="../slideLayouts/slideLayout122.xml"/><Relationship Id="rId7" Type="http://schemas.openxmlformats.org/officeDocument/2006/relationships/slideLayout" Target="../slideLayouts/slideLayout126.xml"/><Relationship Id="rId12" Type="http://schemas.openxmlformats.org/officeDocument/2006/relationships/theme" Target="../theme/theme11.xml"/><Relationship Id="rId2" Type="http://schemas.openxmlformats.org/officeDocument/2006/relationships/slideLayout" Target="../slideLayouts/slideLayout121.xml"/><Relationship Id="rId1" Type="http://schemas.openxmlformats.org/officeDocument/2006/relationships/slideLayout" Target="../slideLayouts/slideLayout120.xml"/><Relationship Id="rId6" Type="http://schemas.openxmlformats.org/officeDocument/2006/relationships/slideLayout" Target="../slideLayouts/slideLayout125.xml"/><Relationship Id="rId11" Type="http://schemas.openxmlformats.org/officeDocument/2006/relationships/slideLayout" Target="../slideLayouts/slideLayout130.xml"/><Relationship Id="rId5" Type="http://schemas.openxmlformats.org/officeDocument/2006/relationships/slideLayout" Target="../slideLayouts/slideLayout124.xml"/><Relationship Id="rId10" Type="http://schemas.openxmlformats.org/officeDocument/2006/relationships/slideLayout" Target="../slideLayouts/slideLayout129.xml"/><Relationship Id="rId4" Type="http://schemas.openxmlformats.org/officeDocument/2006/relationships/slideLayout" Target="../slideLayouts/slideLayout123.xml"/><Relationship Id="rId9" Type="http://schemas.openxmlformats.org/officeDocument/2006/relationships/slideLayout" Target="../slideLayouts/slideLayout128.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8.xml"/><Relationship Id="rId3" Type="http://schemas.openxmlformats.org/officeDocument/2006/relationships/slideLayout" Target="../slideLayouts/slideLayout133.xml"/><Relationship Id="rId7" Type="http://schemas.openxmlformats.org/officeDocument/2006/relationships/slideLayout" Target="../slideLayouts/slideLayout137.xml"/><Relationship Id="rId12" Type="http://schemas.openxmlformats.org/officeDocument/2006/relationships/theme" Target="../theme/theme12.xml"/><Relationship Id="rId2" Type="http://schemas.openxmlformats.org/officeDocument/2006/relationships/slideLayout" Target="../slideLayouts/slideLayout132.xml"/><Relationship Id="rId1" Type="http://schemas.openxmlformats.org/officeDocument/2006/relationships/slideLayout" Target="../slideLayouts/slideLayout131.xml"/><Relationship Id="rId6" Type="http://schemas.openxmlformats.org/officeDocument/2006/relationships/slideLayout" Target="../slideLayouts/slideLayout136.xml"/><Relationship Id="rId11" Type="http://schemas.openxmlformats.org/officeDocument/2006/relationships/slideLayout" Target="../slideLayouts/slideLayout141.xml"/><Relationship Id="rId5" Type="http://schemas.openxmlformats.org/officeDocument/2006/relationships/slideLayout" Target="../slideLayouts/slideLayout135.xml"/><Relationship Id="rId10" Type="http://schemas.openxmlformats.org/officeDocument/2006/relationships/slideLayout" Target="../slideLayouts/slideLayout140.xml"/><Relationship Id="rId4" Type="http://schemas.openxmlformats.org/officeDocument/2006/relationships/slideLayout" Target="../slideLayouts/slideLayout134.xml"/><Relationship Id="rId9" Type="http://schemas.openxmlformats.org/officeDocument/2006/relationships/slideLayout" Target="../slideLayouts/slideLayout139.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9.xml"/><Relationship Id="rId13" Type="http://schemas.openxmlformats.org/officeDocument/2006/relationships/image" Target="../media/image1.png"/><Relationship Id="rId3" Type="http://schemas.openxmlformats.org/officeDocument/2006/relationships/slideLayout" Target="../slideLayouts/slideLayout144.xml"/><Relationship Id="rId7" Type="http://schemas.openxmlformats.org/officeDocument/2006/relationships/slideLayout" Target="../slideLayouts/slideLayout148.xml"/><Relationship Id="rId12" Type="http://schemas.openxmlformats.org/officeDocument/2006/relationships/theme" Target="../theme/theme13.xml"/><Relationship Id="rId2" Type="http://schemas.openxmlformats.org/officeDocument/2006/relationships/slideLayout" Target="../slideLayouts/slideLayout143.xml"/><Relationship Id="rId1" Type="http://schemas.openxmlformats.org/officeDocument/2006/relationships/slideLayout" Target="../slideLayouts/slideLayout142.xml"/><Relationship Id="rId6" Type="http://schemas.openxmlformats.org/officeDocument/2006/relationships/slideLayout" Target="../slideLayouts/slideLayout147.xml"/><Relationship Id="rId11" Type="http://schemas.openxmlformats.org/officeDocument/2006/relationships/slideLayout" Target="../slideLayouts/slideLayout152.xml"/><Relationship Id="rId5" Type="http://schemas.openxmlformats.org/officeDocument/2006/relationships/slideLayout" Target="../slideLayouts/slideLayout146.xml"/><Relationship Id="rId10" Type="http://schemas.openxmlformats.org/officeDocument/2006/relationships/slideLayout" Target="../slideLayouts/slideLayout151.xml"/><Relationship Id="rId4" Type="http://schemas.openxmlformats.org/officeDocument/2006/relationships/slideLayout" Target="../slideLayouts/slideLayout145.xml"/><Relationship Id="rId9" Type="http://schemas.openxmlformats.org/officeDocument/2006/relationships/slideLayout" Target="../slideLayouts/slideLayout150.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60.xml"/><Relationship Id="rId3" Type="http://schemas.openxmlformats.org/officeDocument/2006/relationships/slideLayout" Target="../slideLayouts/slideLayout155.xml"/><Relationship Id="rId7" Type="http://schemas.openxmlformats.org/officeDocument/2006/relationships/slideLayout" Target="../slideLayouts/slideLayout159.xml"/><Relationship Id="rId12" Type="http://schemas.openxmlformats.org/officeDocument/2006/relationships/theme" Target="../theme/theme14.xml"/><Relationship Id="rId2" Type="http://schemas.openxmlformats.org/officeDocument/2006/relationships/slideLayout" Target="../slideLayouts/slideLayout154.xml"/><Relationship Id="rId1" Type="http://schemas.openxmlformats.org/officeDocument/2006/relationships/slideLayout" Target="../slideLayouts/slideLayout153.xml"/><Relationship Id="rId6" Type="http://schemas.openxmlformats.org/officeDocument/2006/relationships/slideLayout" Target="../slideLayouts/slideLayout158.xml"/><Relationship Id="rId11" Type="http://schemas.openxmlformats.org/officeDocument/2006/relationships/slideLayout" Target="../slideLayouts/slideLayout163.xml"/><Relationship Id="rId5" Type="http://schemas.openxmlformats.org/officeDocument/2006/relationships/slideLayout" Target="../slideLayouts/slideLayout157.xml"/><Relationship Id="rId10" Type="http://schemas.openxmlformats.org/officeDocument/2006/relationships/slideLayout" Target="../slideLayouts/slideLayout162.xml"/><Relationship Id="rId4" Type="http://schemas.openxmlformats.org/officeDocument/2006/relationships/slideLayout" Target="../slideLayouts/slideLayout156.xml"/><Relationship Id="rId9" Type="http://schemas.openxmlformats.org/officeDocument/2006/relationships/slideLayout" Target="../slideLayouts/slideLayout161.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71.xml"/><Relationship Id="rId3" Type="http://schemas.openxmlformats.org/officeDocument/2006/relationships/slideLayout" Target="../slideLayouts/slideLayout166.xml"/><Relationship Id="rId7" Type="http://schemas.openxmlformats.org/officeDocument/2006/relationships/slideLayout" Target="../slideLayouts/slideLayout170.xml"/><Relationship Id="rId12" Type="http://schemas.openxmlformats.org/officeDocument/2006/relationships/theme" Target="../theme/theme15.xml"/><Relationship Id="rId2" Type="http://schemas.openxmlformats.org/officeDocument/2006/relationships/slideLayout" Target="../slideLayouts/slideLayout165.xml"/><Relationship Id="rId1" Type="http://schemas.openxmlformats.org/officeDocument/2006/relationships/slideLayout" Target="../slideLayouts/slideLayout164.xml"/><Relationship Id="rId6" Type="http://schemas.openxmlformats.org/officeDocument/2006/relationships/slideLayout" Target="../slideLayouts/slideLayout169.xml"/><Relationship Id="rId11" Type="http://schemas.openxmlformats.org/officeDocument/2006/relationships/slideLayout" Target="../slideLayouts/slideLayout174.xml"/><Relationship Id="rId5" Type="http://schemas.openxmlformats.org/officeDocument/2006/relationships/slideLayout" Target="../slideLayouts/slideLayout168.xml"/><Relationship Id="rId10" Type="http://schemas.openxmlformats.org/officeDocument/2006/relationships/slideLayout" Target="../slideLayouts/slideLayout173.xml"/><Relationship Id="rId4" Type="http://schemas.openxmlformats.org/officeDocument/2006/relationships/slideLayout" Target="../slideLayouts/slideLayout167.xml"/><Relationship Id="rId9" Type="http://schemas.openxmlformats.org/officeDocument/2006/relationships/slideLayout" Target="../slideLayouts/slideLayout172.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82.xml"/><Relationship Id="rId3" Type="http://schemas.openxmlformats.org/officeDocument/2006/relationships/slideLayout" Target="../slideLayouts/slideLayout177.xml"/><Relationship Id="rId7" Type="http://schemas.openxmlformats.org/officeDocument/2006/relationships/slideLayout" Target="../slideLayouts/slideLayout181.xml"/><Relationship Id="rId12" Type="http://schemas.openxmlformats.org/officeDocument/2006/relationships/theme" Target="../theme/theme16.xml"/><Relationship Id="rId2" Type="http://schemas.openxmlformats.org/officeDocument/2006/relationships/slideLayout" Target="../slideLayouts/slideLayout176.xml"/><Relationship Id="rId1" Type="http://schemas.openxmlformats.org/officeDocument/2006/relationships/slideLayout" Target="../slideLayouts/slideLayout175.xml"/><Relationship Id="rId6" Type="http://schemas.openxmlformats.org/officeDocument/2006/relationships/slideLayout" Target="../slideLayouts/slideLayout180.xml"/><Relationship Id="rId11" Type="http://schemas.openxmlformats.org/officeDocument/2006/relationships/slideLayout" Target="../slideLayouts/slideLayout185.xml"/><Relationship Id="rId5" Type="http://schemas.openxmlformats.org/officeDocument/2006/relationships/slideLayout" Target="../slideLayouts/slideLayout179.xml"/><Relationship Id="rId10" Type="http://schemas.openxmlformats.org/officeDocument/2006/relationships/slideLayout" Target="../slideLayouts/slideLayout184.xml"/><Relationship Id="rId4" Type="http://schemas.openxmlformats.org/officeDocument/2006/relationships/slideLayout" Target="../slideLayouts/slideLayout178.xml"/><Relationship Id="rId9" Type="http://schemas.openxmlformats.org/officeDocument/2006/relationships/slideLayout" Target="../slideLayouts/slideLayout183.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93.xml"/><Relationship Id="rId13" Type="http://schemas.openxmlformats.org/officeDocument/2006/relationships/slideLayout" Target="../slideLayouts/slideLayout198.xml"/><Relationship Id="rId3" Type="http://schemas.openxmlformats.org/officeDocument/2006/relationships/slideLayout" Target="../slideLayouts/slideLayout188.xml"/><Relationship Id="rId7" Type="http://schemas.openxmlformats.org/officeDocument/2006/relationships/slideLayout" Target="../slideLayouts/slideLayout192.xml"/><Relationship Id="rId12" Type="http://schemas.openxmlformats.org/officeDocument/2006/relationships/slideLayout" Target="../slideLayouts/slideLayout197.xml"/><Relationship Id="rId2" Type="http://schemas.openxmlformats.org/officeDocument/2006/relationships/slideLayout" Target="../slideLayouts/slideLayout187.xml"/><Relationship Id="rId16" Type="http://schemas.openxmlformats.org/officeDocument/2006/relationships/image" Target="../media/image1.png"/><Relationship Id="rId1" Type="http://schemas.openxmlformats.org/officeDocument/2006/relationships/slideLayout" Target="../slideLayouts/slideLayout186.xml"/><Relationship Id="rId6" Type="http://schemas.openxmlformats.org/officeDocument/2006/relationships/slideLayout" Target="../slideLayouts/slideLayout191.xml"/><Relationship Id="rId11" Type="http://schemas.openxmlformats.org/officeDocument/2006/relationships/slideLayout" Target="../slideLayouts/slideLayout196.xml"/><Relationship Id="rId5" Type="http://schemas.openxmlformats.org/officeDocument/2006/relationships/slideLayout" Target="../slideLayouts/slideLayout190.xml"/><Relationship Id="rId15" Type="http://schemas.openxmlformats.org/officeDocument/2006/relationships/theme" Target="../theme/theme17.xml"/><Relationship Id="rId10" Type="http://schemas.openxmlformats.org/officeDocument/2006/relationships/slideLayout" Target="../slideLayouts/slideLayout195.xml"/><Relationship Id="rId4" Type="http://schemas.openxmlformats.org/officeDocument/2006/relationships/slideLayout" Target="../slideLayouts/slideLayout189.xml"/><Relationship Id="rId9" Type="http://schemas.openxmlformats.org/officeDocument/2006/relationships/slideLayout" Target="../slideLayouts/slideLayout194.xml"/><Relationship Id="rId14" Type="http://schemas.openxmlformats.org/officeDocument/2006/relationships/slideLayout" Target="../slideLayouts/slideLayout199.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07.xml"/><Relationship Id="rId13" Type="http://schemas.openxmlformats.org/officeDocument/2006/relationships/image" Target="../media/image1.png"/><Relationship Id="rId3" Type="http://schemas.openxmlformats.org/officeDocument/2006/relationships/slideLayout" Target="../slideLayouts/slideLayout202.xml"/><Relationship Id="rId7" Type="http://schemas.openxmlformats.org/officeDocument/2006/relationships/slideLayout" Target="../slideLayouts/slideLayout206.xml"/><Relationship Id="rId12" Type="http://schemas.openxmlformats.org/officeDocument/2006/relationships/theme" Target="../theme/theme18.xml"/><Relationship Id="rId2" Type="http://schemas.openxmlformats.org/officeDocument/2006/relationships/slideLayout" Target="../slideLayouts/slideLayout201.xml"/><Relationship Id="rId1" Type="http://schemas.openxmlformats.org/officeDocument/2006/relationships/slideLayout" Target="../slideLayouts/slideLayout200.xml"/><Relationship Id="rId6" Type="http://schemas.openxmlformats.org/officeDocument/2006/relationships/slideLayout" Target="../slideLayouts/slideLayout205.xml"/><Relationship Id="rId11" Type="http://schemas.openxmlformats.org/officeDocument/2006/relationships/slideLayout" Target="../slideLayouts/slideLayout210.xml"/><Relationship Id="rId5" Type="http://schemas.openxmlformats.org/officeDocument/2006/relationships/slideLayout" Target="../slideLayouts/slideLayout204.xml"/><Relationship Id="rId10" Type="http://schemas.openxmlformats.org/officeDocument/2006/relationships/slideLayout" Target="../slideLayouts/slideLayout209.xml"/><Relationship Id="rId4" Type="http://schemas.openxmlformats.org/officeDocument/2006/relationships/slideLayout" Target="../slideLayouts/slideLayout203.xml"/><Relationship Id="rId9" Type="http://schemas.openxmlformats.org/officeDocument/2006/relationships/slideLayout" Target="../slideLayouts/slideLayout208.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18.xml"/><Relationship Id="rId3" Type="http://schemas.openxmlformats.org/officeDocument/2006/relationships/slideLayout" Target="../slideLayouts/slideLayout213.xml"/><Relationship Id="rId7" Type="http://schemas.openxmlformats.org/officeDocument/2006/relationships/slideLayout" Target="../slideLayouts/slideLayout217.xml"/><Relationship Id="rId12" Type="http://schemas.openxmlformats.org/officeDocument/2006/relationships/theme" Target="../theme/theme19.xml"/><Relationship Id="rId2" Type="http://schemas.openxmlformats.org/officeDocument/2006/relationships/slideLayout" Target="../slideLayouts/slideLayout212.xml"/><Relationship Id="rId1" Type="http://schemas.openxmlformats.org/officeDocument/2006/relationships/slideLayout" Target="../slideLayouts/slideLayout211.xml"/><Relationship Id="rId6" Type="http://schemas.openxmlformats.org/officeDocument/2006/relationships/slideLayout" Target="../slideLayouts/slideLayout216.xml"/><Relationship Id="rId11" Type="http://schemas.openxmlformats.org/officeDocument/2006/relationships/slideLayout" Target="../slideLayouts/slideLayout221.xml"/><Relationship Id="rId5" Type="http://schemas.openxmlformats.org/officeDocument/2006/relationships/slideLayout" Target="../slideLayouts/slideLayout215.xml"/><Relationship Id="rId10" Type="http://schemas.openxmlformats.org/officeDocument/2006/relationships/slideLayout" Target="../slideLayouts/slideLayout220.xml"/><Relationship Id="rId4" Type="http://schemas.openxmlformats.org/officeDocument/2006/relationships/slideLayout" Target="../slideLayouts/slideLayout214.xml"/><Relationship Id="rId9" Type="http://schemas.openxmlformats.org/officeDocument/2006/relationships/slideLayout" Target="../slideLayouts/slideLayout21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1.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29.xml"/><Relationship Id="rId13" Type="http://schemas.openxmlformats.org/officeDocument/2006/relationships/slideLayout" Target="../slideLayouts/slideLayout234.xml"/><Relationship Id="rId3" Type="http://schemas.openxmlformats.org/officeDocument/2006/relationships/slideLayout" Target="../slideLayouts/slideLayout224.xml"/><Relationship Id="rId7" Type="http://schemas.openxmlformats.org/officeDocument/2006/relationships/slideLayout" Target="../slideLayouts/slideLayout228.xml"/><Relationship Id="rId12" Type="http://schemas.openxmlformats.org/officeDocument/2006/relationships/slideLayout" Target="../slideLayouts/slideLayout233.xml"/><Relationship Id="rId2" Type="http://schemas.openxmlformats.org/officeDocument/2006/relationships/slideLayout" Target="../slideLayouts/slideLayout223.xml"/><Relationship Id="rId16" Type="http://schemas.openxmlformats.org/officeDocument/2006/relationships/image" Target="../media/image1.png"/><Relationship Id="rId1" Type="http://schemas.openxmlformats.org/officeDocument/2006/relationships/slideLayout" Target="../slideLayouts/slideLayout222.xml"/><Relationship Id="rId6" Type="http://schemas.openxmlformats.org/officeDocument/2006/relationships/slideLayout" Target="../slideLayouts/slideLayout227.xml"/><Relationship Id="rId11" Type="http://schemas.openxmlformats.org/officeDocument/2006/relationships/slideLayout" Target="../slideLayouts/slideLayout232.xml"/><Relationship Id="rId5" Type="http://schemas.openxmlformats.org/officeDocument/2006/relationships/slideLayout" Target="../slideLayouts/slideLayout226.xml"/><Relationship Id="rId15" Type="http://schemas.openxmlformats.org/officeDocument/2006/relationships/theme" Target="../theme/theme20.xml"/><Relationship Id="rId10" Type="http://schemas.openxmlformats.org/officeDocument/2006/relationships/slideLayout" Target="../slideLayouts/slideLayout231.xml"/><Relationship Id="rId4" Type="http://schemas.openxmlformats.org/officeDocument/2006/relationships/slideLayout" Target="../slideLayouts/slideLayout225.xml"/><Relationship Id="rId9" Type="http://schemas.openxmlformats.org/officeDocument/2006/relationships/slideLayout" Target="../slideLayouts/slideLayout230.xml"/><Relationship Id="rId14" Type="http://schemas.openxmlformats.org/officeDocument/2006/relationships/slideLayout" Target="../slideLayouts/slideLayout235.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43.xml"/><Relationship Id="rId13" Type="http://schemas.openxmlformats.org/officeDocument/2006/relationships/image" Target="../media/image1.png"/><Relationship Id="rId3" Type="http://schemas.openxmlformats.org/officeDocument/2006/relationships/slideLayout" Target="../slideLayouts/slideLayout238.xml"/><Relationship Id="rId7" Type="http://schemas.openxmlformats.org/officeDocument/2006/relationships/slideLayout" Target="../slideLayouts/slideLayout242.xml"/><Relationship Id="rId12" Type="http://schemas.openxmlformats.org/officeDocument/2006/relationships/theme" Target="../theme/theme21.xml"/><Relationship Id="rId2" Type="http://schemas.openxmlformats.org/officeDocument/2006/relationships/slideLayout" Target="../slideLayouts/slideLayout237.xml"/><Relationship Id="rId1" Type="http://schemas.openxmlformats.org/officeDocument/2006/relationships/slideLayout" Target="../slideLayouts/slideLayout236.xml"/><Relationship Id="rId6" Type="http://schemas.openxmlformats.org/officeDocument/2006/relationships/slideLayout" Target="../slideLayouts/slideLayout241.xml"/><Relationship Id="rId11" Type="http://schemas.openxmlformats.org/officeDocument/2006/relationships/slideLayout" Target="../slideLayouts/slideLayout246.xml"/><Relationship Id="rId5" Type="http://schemas.openxmlformats.org/officeDocument/2006/relationships/slideLayout" Target="../slideLayouts/slideLayout240.xml"/><Relationship Id="rId10" Type="http://schemas.openxmlformats.org/officeDocument/2006/relationships/slideLayout" Target="../slideLayouts/slideLayout245.xml"/><Relationship Id="rId4" Type="http://schemas.openxmlformats.org/officeDocument/2006/relationships/slideLayout" Target="../slideLayouts/slideLayout239.xml"/><Relationship Id="rId9" Type="http://schemas.openxmlformats.org/officeDocument/2006/relationships/slideLayout" Target="../slideLayouts/slideLayout244.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54.xml"/><Relationship Id="rId3" Type="http://schemas.openxmlformats.org/officeDocument/2006/relationships/slideLayout" Target="../slideLayouts/slideLayout249.xml"/><Relationship Id="rId7" Type="http://schemas.openxmlformats.org/officeDocument/2006/relationships/slideLayout" Target="../slideLayouts/slideLayout253.xml"/><Relationship Id="rId12" Type="http://schemas.openxmlformats.org/officeDocument/2006/relationships/theme" Target="../theme/theme22.xml"/><Relationship Id="rId2" Type="http://schemas.openxmlformats.org/officeDocument/2006/relationships/slideLayout" Target="../slideLayouts/slideLayout248.xml"/><Relationship Id="rId1" Type="http://schemas.openxmlformats.org/officeDocument/2006/relationships/slideLayout" Target="../slideLayouts/slideLayout247.xml"/><Relationship Id="rId6" Type="http://schemas.openxmlformats.org/officeDocument/2006/relationships/slideLayout" Target="../slideLayouts/slideLayout252.xml"/><Relationship Id="rId11" Type="http://schemas.openxmlformats.org/officeDocument/2006/relationships/slideLayout" Target="../slideLayouts/slideLayout257.xml"/><Relationship Id="rId5" Type="http://schemas.openxmlformats.org/officeDocument/2006/relationships/slideLayout" Target="../slideLayouts/slideLayout251.xml"/><Relationship Id="rId10" Type="http://schemas.openxmlformats.org/officeDocument/2006/relationships/slideLayout" Target="../slideLayouts/slideLayout256.xml"/><Relationship Id="rId4" Type="http://schemas.openxmlformats.org/officeDocument/2006/relationships/slideLayout" Target="../slideLayouts/slideLayout250.xml"/><Relationship Id="rId9" Type="http://schemas.openxmlformats.org/officeDocument/2006/relationships/slideLayout" Target="../slideLayouts/slideLayout255.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65.xml"/><Relationship Id="rId3" Type="http://schemas.openxmlformats.org/officeDocument/2006/relationships/slideLayout" Target="../slideLayouts/slideLayout260.xml"/><Relationship Id="rId7" Type="http://schemas.openxmlformats.org/officeDocument/2006/relationships/slideLayout" Target="../slideLayouts/slideLayout264.xml"/><Relationship Id="rId12" Type="http://schemas.openxmlformats.org/officeDocument/2006/relationships/theme" Target="../theme/theme23.xml"/><Relationship Id="rId2" Type="http://schemas.openxmlformats.org/officeDocument/2006/relationships/slideLayout" Target="../slideLayouts/slideLayout259.xml"/><Relationship Id="rId1" Type="http://schemas.openxmlformats.org/officeDocument/2006/relationships/slideLayout" Target="../slideLayouts/slideLayout258.xml"/><Relationship Id="rId6" Type="http://schemas.openxmlformats.org/officeDocument/2006/relationships/slideLayout" Target="../slideLayouts/slideLayout263.xml"/><Relationship Id="rId11" Type="http://schemas.openxmlformats.org/officeDocument/2006/relationships/slideLayout" Target="../slideLayouts/slideLayout268.xml"/><Relationship Id="rId5" Type="http://schemas.openxmlformats.org/officeDocument/2006/relationships/slideLayout" Target="../slideLayouts/slideLayout262.xml"/><Relationship Id="rId10" Type="http://schemas.openxmlformats.org/officeDocument/2006/relationships/slideLayout" Target="../slideLayouts/slideLayout267.xml"/><Relationship Id="rId4" Type="http://schemas.openxmlformats.org/officeDocument/2006/relationships/slideLayout" Target="../slideLayouts/slideLayout261.xml"/><Relationship Id="rId9" Type="http://schemas.openxmlformats.org/officeDocument/2006/relationships/slideLayout" Target="../slideLayouts/slideLayout26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2" Type="http://schemas.openxmlformats.org/officeDocument/2006/relationships/slideLayout" Target="../slideLayouts/slideLayout60.xml"/><Relationship Id="rId16" Type="http://schemas.openxmlformats.org/officeDocument/2006/relationships/image" Target="../media/image1.png"/><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5" Type="http://schemas.openxmlformats.org/officeDocument/2006/relationships/theme" Target="../theme/theme6.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slideLayout" Target="../slideLayouts/slideLayout7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image" Target="../media/image1.png"/><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theme" Target="../theme/theme7.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1.xml"/><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theme" Target="../theme/theme8.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2.xml"/><Relationship Id="rId13" Type="http://schemas.openxmlformats.org/officeDocument/2006/relationships/slideLayout" Target="../slideLayouts/slideLayout107.xml"/><Relationship Id="rId3" Type="http://schemas.openxmlformats.org/officeDocument/2006/relationships/slideLayout" Target="../slideLayouts/slideLayout97.xml"/><Relationship Id="rId7" Type="http://schemas.openxmlformats.org/officeDocument/2006/relationships/slideLayout" Target="../slideLayouts/slideLayout101.xml"/><Relationship Id="rId12" Type="http://schemas.openxmlformats.org/officeDocument/2006/relationships/slideLayout" Target="../slideLayouts/slideLayout106.xml"/><Relationship Id="rId2" Type="http://schemas.openxmlformats.org/officeDocument/2006/relationships/slideLayout" Target="../slideLayouts/slideLayout96.xml"/><Relationship Id="rId16" Type="http://schemas.openxmlformats.org/officeDocument/2006/relationships/image" Target="../media/image1.png"/><Relationship Id="rId1" Type="http://schemas.openxmlformats.org/officeDocument/2006/relationships/slideLayout" Target="../slideLayouts/slideLayout95.xml"/><Relationship Id="rId6" Type="http://schemas.openxmlformats.org/officeDocument/2006/relationships/slideLayout" Target="../slideLayouts/slideLayout100.xml"/><Relationship Id="rId11" Type="http://schemas.openxmlformats.org/officeDocument/2006/relationships/slideLayout" Target="../slideLayouts/slideLayout105.xml"/><Relationship Id="rId5" Type="http://schemas.openxmlformats.org/officeDocument/2006/relationships/slideLayout" Target="../slideLayouts/slideLayout99.xml"/><Relationship Id="rId15" Type="http://schemas.openxmlformats.org/officeDocument/2006/relationships/theme" Target="../theme/theme9.xml"/><Relationship Id="rId10" Type="http://schemas.openxmlformats.org/officeDocument/2006/relationships/slideLayout" Target="../slideLayouts/slideLayout104.xml"/><Relationship Id="rId4" Type="http://schemas.openxmlformats.org/officeDocument/2006/relationships/slideLayout" Target="../slideLayouts/slideLayout98.xml"/><Relationship Id="rId9" Type="http://schemas.openxmlformats.org/officeDocument/2006/relationships/slideLayout" Target="../slideLayouts/slideLayout103.xml"/><Relationship Id="rId14" Type="http://schemas.openxmlformats.org/officeDocument/2006/relationships/slideLayout" Target="../slideLayouts/slideLayout10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sp>
        <p:nvSpPr>
          <p:cNvPr id="1026" name="Rectangle 8"/>
          <p:cNvSpPr>
            <a:spLocks noChangeArrowheads="1"/>
          </p:cNvSpPr>
          <p:nvPr/>
        </p:nvSpPr>
        <p:spPr bwMode="auto">
          <a:xfrm>
            <a:off x="-79375" y="0"/>
            <a:ext cx="9223375" cy="38100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sz="2400" dirty="0">
              <a:latin typeface="Arial" charset="0"/>
            </a:endParaRPr>
          </a:p>
        </p:txBody>
      </p:sp>
      <p:sp>
        <p:nvSpPr>
          <p:cNvPr id="1027" name="Rectangle 9"/>
          <p:cNvSpPr>
            <a:spLocks noChangeArrowheads="1"/>
          </p:cNvSpPr>
          <p:nvPr/>
        </p:nvSpPr>
        <p:spPr bwMode="auto">
          <a:xfrm>
            <a:off x="-79375" y="3048000"/>
            <a:ext cx="9223375" cy="3810000"/>
          </a:xfrm>
          <a:prstGeom prst="rect">
            <a:avLst/>
          </a:prstGeom>
          <a:gradFill rotWithShape="0">
            <a:gsLst>
              <a:gs pos="0">
                <a:schemeClr val="bg1"/>
              </a:gs>
              <a:gs pos="100000">
                <a:srgbClr val="DCDEDE"/>
              </a:gs>
            </a:gsLst>
            <a:lin ang="54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dirty="0"/>
          </a:p>
        </p:txBody>
      </p:sp>
      <p:sp>
        <p:nvSpPr>
          <p:cNvPr id="1028" name="Rectangle 2"/>
          <p:cNvSpPr>
            <a:spLocks noGrp="1" noChangeArrowheads="1"/>
          </p:cNvSpPr>
          <p:nvPr>
            <p:ph type="title"/>
          </p:nvPr>
        </p:nvSpPr>
        <p:spPr bwMode="auto">
          <a:xfrm>
            <a:off x="323850" y="908050"/>
            <a:ext cx="8496300" cy="649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0" tIns="45720" rIns="91440" bIns="45720" numCol="1" anchor="t" anchorCtr="0" compatLnSpc="1">
            <a:prstTxWarp prst="textNoShape">
              <a:avLst/>
            </a:prstTxWarp>
          </a:bodyPr>
          <a:lstStyle/>
          <a:p>
            <a:pPr lvl="0"/>
            <a:r>
              <a:rPr lang="en-GB" smtClean="0"/>
              <a:t>Click to edit Master title style</a:t>
            </a:r>
            <a:endParaRPr lang="en-GB"/>
          </a:p>
        </p:txBody>
      </p:sp>
      <p:sp>
        <p:nvSpPr>
          <p:cNvPr id="1029" name="Rectangle 3"/>
          <p:cNvSpPr>
            <a:spLocks noGrp="1" noChangeArrowheads="1"/>
          </p:cNvSpPr>
          <p:nvPr>
            <p:ph type="body" idx="1"/>
          </p:nvPr>
        </p:nvSpPr>
        <p:spPr bwMode="auto">
          <a:xfrm>
            <a:off x="323850" y="1700213"/>
            <a:ext cx="84963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2" name="Rectangle 4"/>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l">
              <a:defRPr sz="1400">
                <a:latin typeface="Arial" charset="0"/>
              </a:defRPr>
            </a:lvl1pPr>
          </a:lstStyle>
          <a:p>
            <a:fld id="{4F9865CC-6A91-5B4F-A19E-754BC9AF68C1}" type="datetimeFigureOut">
              <a:rPr lang="en-US" smtClean="0"/>
              <a:t>6/11/2014</a:t>
            </a:fld>
            <a:endParaRPr lang="en-US" dirty="0"/>
          </a:p>
        </p:txBody>
      </p:sp>
      <p:sp>
        <p:nvSpPr>
          <p:cNvPr id="3"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400">
                <a:latin typeface="Arial" charset="0"/>
              </a:defRPr>
            </a:lvl1pPr>
          </a:lstStyle>
          <a:p>
            <a:endParaRPr lang="en-US" dirty="0"/>
          </a:p>
        </p:txBody>
      </p:sp>
      <p:sp>
        <p:nvSpPr>
          <p:cNvPr id="1030" name="Rectangle 6"/>
          <p:cNvSpPr>
            <a:spLocks noGrp="1" noChangeArrowheads="1"/>
          </p:cNvSpPr>
          <p:nvPr>
            <p:ph type="sldNum" sz="quarter" idx="4"/>
          </p:nvPr>
        </p:nvSpPr>
        <p:spPr bwMode="auto">
          <a:xfrm>
            <a:off x="6877050" y="6308725"/>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0" bIns="45720" numCol="1" anchor="t" anchorCtr="0" compatLnSpc="1">
            <a:prstTxWarp prst="textNoShape">
              <a:avLst/>
            </a:prstTxWarp>
          </a:bodyPr>
          <a:lstStyle>
            <a:lvl1pPr algn="r">
              <a:defRPr sz="1400">
                <a:latin typeface="Georgia" charset="0"/>
              </a:defRPr>
            </a:lvl1pPr>
          </a:lstStyle>
          <a:p>
            <a:fld id="{447BDDB1-3B8D-C446-A059-508BF1B5588F}" type="slidenum">
              <a:rPr lang="en-US" smtClean="0"/>
              <a:t>‹#›</a:t>
            </a:fld>
            <a:endParaRPr lang="en-US" dirty="0"/>
          </a:p>
        </p:txBody>
      </p:sp>
      <p:pic>
        <p:nvPicPr>
          <p:cNvPr id="1033" name="Picture 11" descr="education"/>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629400" y="288925"/>
            <a:ext cx="2119313"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rtl="0" eaLnBrk="1" fontAlgn="base" hangingPunct="1">
        <a:spcBef>
          <a:spcPct val="0"/>
        </a:spcBef>
        <a:spcAft>
          <a:spcPct val="0"/>
        </a:spcAft>
        <a:defRPr sz="3500">
          <a:solidFill>
            <a:schemeClr val="tx2"/>
          </a:solidFill>
          <a:latin typeface="+mj-lt"/>
          <a:ea typeface="+mj-ea"/>
          <a:cs typeface="ＭＳ Ｐゴシック" charset="0"/>
        </a:defRPr>
      </a:lvl1pPr>
      <a:lvl2pPr algn="l" rtl="0" eaLnBrk="1" fontAlgn="base" hangingPunct="1">
        <a:spcBef>
          <a:spcPct val="0"/>
        </a:spcBef>
        <a:spcAft>
          <a:spcPct val="0"/>
        </a:spcAft>
        <a:defRPr sz="3500">
          <a:solidFill>
            <a:schemeClr val="tx2"/>
          </a:solidFill>
          <a:latin typeface="Georgia" pitchFamily="16" charset="0"/>
          <a:ea typeface="ＭＳ Ｐゴシック" pitchFamily="16" charset="-128"/>
          <a:cs typeface="ＭＳ Ｐゴシック" charset="0"/>
        </a:defRPr>
      </a:lvl2pPr>
      <a:lvl3pPr algn="l" rtl="0" eaLnBrk="1" fontAlgn="base" hangingPunct="1">
        <a:spcBef>
          <a:spcPct val="0"/>
        </a:spcBef>
        <a:spcAft>
          <a:spcPct val="0"/>
        </a:spcAft>
        <a:defRPr sz="3500">
          <a:solidFill>
            <a:schemeClr val="tx2"/>
          </a:solidFill>
          <a:latin typeface="Georgia" pitchFamily="16" charset="0"/>
          <a:ea typeface="ＭＳ Ｐゴシック" pitchFamily="16" charset="-128"/>
          <a:cs typeface="ＭＳ Ｐゴシック" charset="0"/>
        </a:defRPr>
      </a:lvl3pPr>
      <a:lvl4pPr algn="l" rtl="0" eaLnBrk="1" fontAlgn="base" hangingPunct="1">
        <a:spcBef>
          <a:spcPct val="0"/>
        </a:spcBef>
        <a:spcAft>
          <a:spcPct val="0"/>
        </a:spcAft>
        <a:defRPr sz="3500">
          <a:solidFill>
            <a:schemeClr val="tx2"/>
          </a:solidFill>
          <a:latin typeface="Georgia" pitchFamily="16" charset="0"/>
          <a:ea typeface="ＭＳ Ｐゴシック" pitchFamily="16" charset="-128"/>
          <a:cs typeface="ＭＳ Ｐゴシック" charset="0"/>
        </a:defRPr>
      </a:lvl4pPr>
      <a:lvl5pPr algn="l" rtl="0" eaLnBrk="1" fontAlgn="base" hangingPunct="1">
        <a:spcBef>
          <a:spcPct val="0"/>
        </a:spcBef>
        <a:spcAft>
          <a:spcPct val="0"/>
        </a:spcAft>
        <a:defRPr sz="3500">
          <a:solidFill>
            <a:schemeClr val="tx2"/>
          </a:solidFill>
          <a:latin typeface="Georgia" pitchFamily="16" charset="0"/>
          <a:ea typeface="ＭＳ Ｐゴシック" pitchFamily="16" charset="-128"/>
          <a:cs typeface="ＭＳ Ｐゴシック" charset="0"/>
        </a:defRPr>
      </a:lvl5pPr>
      <a:lvl6pPr marL="457200" algn="l" rtl="0" eaLnBrk="1" fontAlgn="base" hangingPunct="1">
        <a:spcBef>
          <a:spcPct val="0"/>
        </a:spcBef>
        <a:spcAft>
          <a:spcPct val="0"/>
        </a:spcAft>
        <a:defRPr sz="3500">
          <a:solidFill>
            <a:schemeClr val="tx2"/>
          </a:solidFill>
          <a:latin typeface="Georgia" pitchFamily="16" charset="0"/>
          <a:ea typeface="ＭＳ Ｐゴシック" pitchFamily="16" charset="-128"/>
        </a:defRPr>
      </a:lvl6pPr>
      <a:lvl7pPr marL="914400" algn="l" rtl="0" eaLnBrk="1" fontAlgn="base" hangingPunct="1">
        <a:spcBef>
          <a:spcPct val="0"/>
        </a:spcBef>
        <a:spcAft>
          <a:spcPct val="0"/>
        </a:spcAft>
        <a:defRPr sz="3500">
          <a:solidFill>
            <a:schemeClr val="tx2"/>
          </a:solidFill>
          <a:latin typeface="Georgia" pitchFamily="16" charset="0"/>
          <a:ea typeface="ＭＳ Ｐゴシック" pitchFamily="16" charset="-128"/>
        </a:defRPr>
      </a:lvl7pPr>
      <a:lvl8pPr marL="1371600" algn="l" rtl="0" eaLnBrk="1" fontAlgn="base" hangingPunct="1">
        <a:spcBef>
          <a:spcPct val="0"/>
        </a:spcBef>
        <a:spcAft>
          <a:spcPct val="0"/>
        </a:spcAft>
        <a:defRPr sz="3500">
          <a:solidFill>
            <a:schemeClr val="tx2"/>
          </a:solidFill>
          <a:latin typeface="Georgia" pitchFamily="16" charset="0"/>
          <a:ea typeface="ＭＳ Ｐゴシック" pitchFamily="16" charset="-128"/>
        </a:defRPr>
      </a:lvl8pPr>
      <a:lvl9pPr marL="1828800" algn="l" rtl="0" eaLnBrk="1" fontAlgn="base" hangingPunct="1">
        <a:spcBef>
          <a:spcPct val="0"/>
        </a:spcBef>
        <a:spcAft>
          <a:spcPct val="0"/>
        </a:spcAft>
        <a:defRPr sz="3500">
          <a:solidFill>
            <a:schemeClr val="tx2"/>
          </a:solidFill>
          <a:latin typeface="Georgia" pitchFamily="16" charset="0"/>
          <a:ea typeface="ＭＳ Ｐゴシック" pitchFamily="16" charset="-128"/>
        </a:defRPr>
      </a:lvl9pPr>
    </p:titleStyle>
    <p:bodyStyle>
      <a:lvl1pPr marL="342900" indent="-342900" algn="l" rtl="0" eaLnBrk="1" fontAlgn="base" hangingPunct="1">
        <a:spcBef>
          <a:spcPct val="0"/>
        </a:spcBef>
        <a:spcAft>
          <a:spcPct val="70000"/>
        </a:spcAft>
        <a:buChar char="•"/>
        <a:defRPr sz="2400">
          <a:solidFill>
            <a:schemeClr val="tx1"/>
          </a:solidFill>
          <a:latin typeface="+mn-lt"/>
          <a:ea typeface="+mn-ea"/>
          <a:cs typeface="ＭＳ Ｐゴシック" charset="0"/>
        </a:defRPr>
      </a:lvl1pPr>
      <a:lvl2pPr marL="811213" indent="-288925" algn="l" rtl="0" eaLnBrk="1" fontAlgn="base" hangingPunct="1">
        <a:lnSpc>
          <a:spcPct val="90000"/>
        </a:lnSpc>
        <a:spcBef>
          <a:spcPct val="0"/>
        </a:spcBef>
        <a:spcAft>
          <a:spcPct val="50000"/>
        </a:spcAft>
        <a:buChar char="–"/>
        <a:defRPr sz="2400">
          <a:solidFill>
            <a:schemeClr val="tx1"/>
          </a:solidFill>
          <a:latin typeface="+mn-lt"/>
          <a:ea typeface="+mn-ea"/>
        </a:defRPr>
      </a:lvl2pPr>
      <a:lvl3pPr marL="1219200" indent="-228600" algn="l" rtl="0" eaLnBrk="1" fontAlgn="base" hangingPunct="1">
        <a:lnSpc>
          <a:spcPct val="90000"/>
        </a:lnSpc>
        <a:spcBef>
          <a:spcPct val="20000"/>
        </a:spcBef>
        <a:spcAft>
          <a:spcPct val="0"/>
        </a:spcAft>
        <a:buChar char="•"/>
        <a:defRPr sz="2400">
          <a:solidFill>
            <a:schemeClr val="tx1"/>
          </a:solidFill>
          <a:latin typeface="+mn-lt"/>
          <a:ea typeface="+mn-ea"/>
        </a:defRPr>
      </a:lvl3pPr>
      <a:lvl4pPr marL="1627188" indent="-228600" algn="l" rtl="0" eaLnBrk="1" fontAlgn="base" hangingPunct="1">
        <a:lnSpc>
          <a:spcPct val="90000"/>
        </a:lnSpc>
        <a:spcBef>
          <a:spcPct val="20000"/>
        </a:spcBef>
        <a:spcAft>
          <a:spcPct val="0"/>
        </a:spcAft>
        <a:buChar char="–"/>
        <a:defRPr sz="2400">
          <a:solidFill>
            <a:schemeClr val="tx1"/>
          </a:solidFill>
          <a:latin typeface="+mn-lt"/>
          <a:ea typeface="+mn-ea"/>
        </a:defRPr>
      </a:lvl4pPr>
      <a:lvl5pPr marL="2057400" indent="-228600" algn="l" rtl="0" eaLnBrk="1" fontAlgn="base" hangingPunct="1">
        <a:lnSpc>
          <a:spcPct val="90000"/>
        </a:lnSpc>
        <a:spcBef>
          <a:spcPct val="20000"/>
        </a:spcBef>
        <a:spcAft>
          <a:spcPct val="0"/>
        </a:spcAft>
        <a:buChar char="»"/>
        <a:defRPr sz="2400">
          <a:solidFill>
            <a:schemeClr val="tx1"/>
          </a:solidFill>
          <a:latin typeface="+mn-lt"/>
          <a:ea typeface="+mn-ea"/>
        </a:defRPr>
      </a:lvl5pPr>
      <a:lvl6pPr marL="2514600" indent="-228600" algn="l" rtl="0" eaLnBrk="1" fontAlgn="base" hangingPunct="1">
        <a:lnSpc>
          <a:spcPct val="90000"/>
        </a:lnSpc>
        <a:spcBef>
          <a:spcPct val="20000"/>
        </a:spcBef>
        <a:spcAft>
          <a:spcPct val="0"/>
        </a:spcAft>
        <a:buChar char="»"/>
        <a:defRPr sz="2400">
          <a:solidFill>
            <a:schemeClr val="tx1"/>
          </a:solidFill>
          <a:latin typeface="+mn-lt"/>
          <a:ea typeface="+mn-ea"/>
        </a:defRPr>
      </a:lvl6pPr>
      <a:lvl7pPr marL="2971800" indent="-228600" algn="l" rtl="0" eaLnBrk="1" fontAlgn="base" hangingPunct="1">
        <a:lnSpc>
          <a:spcPct val="90000"/>
        </a:lnSpc>
        <a:spcBef>
          <a:spcPct val="20000"/>
        </a:spcBef>
        <a:spcAft>
          <a:spcPct val="0"/>
        </a:spcAft>
        <a:buChar char="»"/>
        <a:defRPr sz="2400">
          <a:solidFill>
            <a:schemeClr val="tx1"/>
          </a:solidFill>
          <a:latin typeface="+mn-lt"/>
          <a:ea typeface="+mn-ea"/>
        </a:defRPr>
      </a:lvl7pPr>
      <a:lvl8pPr marL="3429000" indent="-228600" algn="l" rtl="0" eaLnBrk="1" fontAlgn="base" hangingPunct="1">
        <a:lnSpc>
          <a:spcPct val="90000"/>
        </a:lnSpc>
        <a:spcBef>
          <a:spcPct val="20000"/>
        </a:spcBef>
        <a:spcAft>
          <a:spcPct val="0"/>
        </a:spcAft>
        <a:buChar char="»"/>
        <a:defRPr sz="2400">
          <a:solidFill>
            <a:schemeClr val="tx1"/>
          </a:solidFill>
          <a:latin typeface="+mn-lt"/>
          <a:ea typeface="+mn-ea"/>
        </a:defRPr>
      </a:lvl8pPr>
      <a:lvl9pPr marL="3886200" indent="-228600" algn="l" rtl="0" eaLnBrk="1" fontAlgn="base" hangingPunct="1">
        <a:lnSpc>
          <a:spcPct val="90000"/>
        </a:lnSpc>
        <a:spcBef>
          <a:spcPct val="20000"/>
        </a:spcBef>
        <a:spcAft>
          <a:spcPct val="0"/>
        </a:spcAft>
        <a:buChar char="»"/>
        <a:defRPr sz="24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323850" y="908050"/>
            <a:ext cx="8496300" cy="649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45720" rIns="91440" bIns="45720" numCol="1" anchor="ctr" anchorCtr="0" compatLnSpc="1">
            <a:prstTxWarp prst="textNoShape">
              <a:avLst/>
            </a:prstTxWarp>
          </a:bodyPr>
          <a:lstStyle/>
          <a:p>
            <a:pPr lvl="0"/>
            <a:r>
              <a:rPr lang="en-GB" smtClean="0"/>
              <a:t>Click to edit Master title style</a:t>
            </a:r>
            <a:endParaRPr lang="en-GB"/>
          </a:p>
        </p:txBody>
      </p:sp>
      <p:sp>
        <p:nvSpPr>
          <p:cNvPr id="2051" name="Rectangle 3"/>
          <p:cNvSpPr>
            <a:spLocks noGrp="1" noChangeArrowheads="1"/>
          </p:cNvSpPr>
          <p:nvPr>
            <p:ph type="body" idx="1"/>
          </p:nvPr>
        </p:nvSpPr>
        <p:spPr bwMode="auto">
          <a:xfrm>
            <a:off x="323850" y="1700213"/>
            <a:ext cx="8496300"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1126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latin typeface="Arial" charset="0"/>
              </a:defRPr>
            </a:lvl1pPr>
          </a:lstStyle>
          <a:p>
            <a:endParaRPr lang="en-US" dirty="0"/>
          </a:p>
        </p:txBody>
      </p:sp>
      <p:sp>
        <p:nvSpPr>
          <p:cNvPr id="1126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charset="0"/>
              </a:defRPr>
            </a:lvl1pPr>
          </a:lstStyle>
          <a:p>
            <a:endParaRPr lang="en-US" dirty="0"/>
          </a:p>
        </p:txBody>
      </p:sp>
      <p:sp>
        <p:nvSpPr>
          <p:cNvPr id="11270" name="Rectangle 6"/>
          <p:cNvSpPr>
            <a:spLocks noGrp="1" noChangeArrowheads="1"/>
          </p:cNvSpPr>
          <p:nvPr>
            <p:ph type="sldNum" sz="quarter" idx="4"/>
          </p:nvPr>
        </p:nvSpPr>
        <p:spPr bwMode="auto">
          <a:xfrm>
            <a:off x="6642100" y="63087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0" bIns="45720" numCol="1" anchor="t" anchorCtr="0" compatLnSpc="1">
            <a:prstTxWarp prst="textNoShape">
              <a:avLst/>
            </a:prstTxWarp>
          </a:bodyPr>
          <a:lstStyle>
            <a:lvl1pPr algn="r">
              <a:defRPr sz="1400">
                <a:latin typeface="Georgia" charset="0"/>
              </a:defRPr>
            </a:lvl1pPr>
          </a:lstStyle>
          <a:p>
            <a:fld id="{F0F7E0A9-94C4-BE46-AA8B-14759B3261DD}" type="slidenum">
              <a:rPr lang="en-GB"/>
              <a:pPr/>
              <a:t>‹#›</a:t>
            </a:fld>
            <a:endParaRPr lang="en-GB" dirty="0"/>
          </a:p>
        </p:txBody>
      </p:sp>
      <p:pic>
        <p:nvPicPr>
          <p:cNvPr id="2055" name="Picture 12" descr="education"/>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629400" y="288925"/>
            <a:ext cx="2119313"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Lst>
  <p:hf hdr="0" ftr="0" dt="0"/>
  <p:txStyles>
    <p:titleStyle>
      <a:lvl1pPr algn="l" rtl="0" eaLnBrk="1" fontAlgn="base" hangingPunct="1">
        <a:spcBef>
          <a:spcPct val="0"/>
        </a:spcBef>
        <a:spcAft>
          <a:spcPct val="0"/>
        </a:spcAft>
        <a:defRPr sz="3500">
          <a:solidFill>
            <a:schemeClr val="tx2"/>
          </a:solidFill>
          <a:latin typeface="+mj-lt"/>
          <a:ea typeface="ＭＳ Ｐゴシック" charset="0"/>
          <a:cs typeface="+mj-cs"/>
        </a:defRPr>
      </a:lvl1pPr>
      <a:lvl2pPr algn="l" rtl="0" eaLnBrk="1" fontAlgn="base" hangingPunct="1">
        <a:spcBef>
          <a:spcPct val="0"/>
        </a:spcBef>
        <a:spcAft>
          <a:spcPct val="0"/>
        </a:spcAft>
        <a:defRPr sz="3500">
          <a:solidFill>
            <a:schemeClr val="tx2"/>
          </a:solidFill>
          <a:latin typeface="Georgia" pitchFamily="16" charset="0"/>
          <a:ea typeface="ＭＳ Ｐゴシック" charset="0"/>
        </a:defRPr>
      </a:lvl2pPr>
      <a:lvl3pPr algn="l" rtl="0" eaLnBrk="1" fontAlgn="base" hangingPunct="1">
        <a:spcBef>
          <a:spcPct val="0"/>
        </a:spcBef>
        <a:spcAft>
          <a:spcPct val="0"/>
        </a:spcAft>
        <a:defRPr sz="3500">
          <a:solidFill>
            <a:schemeClr val="tx2"/>
          </a:solidFill>
          <a:latin typeface="Georgia" pitchFamily="16" charset="0"/>
          <a:ea typeface="ＭＳ Ｐゴシック" charset="0"/>
        </a:defRPr>
      </a:lvl3pPr>
      <a:lvl4pPr algn="l" rtl="0" eaLnBrk="1" fontAlgn="base" hangingPunct="1">
        <a:spcBef>
          <a:spcPct val="0"/>
        </a:spcBef>
        <a:spcAft>
          <a:spcPct val="0"/>
        </a:spcAft>
        <a:defRPr sz="3500">
          <a:solidFill>
            <a:schemeClr val="tx2"/>
          </a:solidFill>
          <a:latin typeface="Georgia" pitchFamily="16" charset="0"/>
          <a:ea typeface="ＭＳ Ｐゴシック" charset="0"/>
        </a:defRPr>
      </a:lvl4pPr>
      <a:lvl5pPr algn="l" rtl="0" eaLnBrk="1" fontAlgn="base" hangingPunct="1">
        <a:spcBef>
          <a:spcPct val="0"/>
        </a:spcBef>
        <a:spcAft>
          <a:spcPct val="0"/>
        </a:spcAft>
        <a:defRPr sz="3500">
          <a:solidFill>
            <a:schemeClr val="tx2"/>
          </a:solidFill>
          <a:latin typeface="Georgia" pitchFamily="16" charset="0"/>
          <a:ea typeface="ＭＳ Ｐゴシック" charset="0"/>
        </a:defRPr>
      </a:lvl5pPr>
      <a:lvl6pPr marL="457200" algn="l" rtl="0" eaLnBrk="1" fontAlgn="base" hangingPunct="1">
        <a:spcBef>
          <a:spcPct val="0"/>
        </a:spcBef>
        <a:spcAft>
          <a:spcPct val="0"/>
        </a:spcAft>
        <a:defRPr sz="3500">
          <a:solidFill>
            <a:schemeClr val="tx2"/>
          </a:solidFill>
          <a:latin typeface="Georgia" pitchFamily="16" charset="0"/>
        </a:defRPr>
      </a:lvl6pPr>
      <a:lvl7pPr marL="914400" algn="l" rtl="0" eaLnBrk="1" fontAlgn="base" hangingPunct="1">
        <a:spcBef>
          <a:spcPct val="0"/>
        </a:spcBef>
        <a:spcAft>
          <a:spcPct val="0"/>
        </a:spcAft>
        <a:defRPr sz="3500">
          <a:solidFill>
            <a:schemeClr val="tx2"/>
          </a:solidFill>
          <a:latin typeface="Georgia" pitchFamily="16" charset="0"/>
        </a:defRPr>
      </a:lvl7pPr>
      <a:lvl8pPr marL="1371600" algn="l" rtl="0" eaLnBrk="1" fontAlgn="base" hangingPunct="1">
        <a:spcBef>
          <a:spcPct val="0"/>
        </a:spcBef>
        <a:spcAft>
          <a:spcPct val="0"/>
        </a:spcAft>
        <a:defRPr sz="3500">
          <a:solidFill>
            <a:schemeClr val="tx2"/>
          </a:solidFill>
          <a:latin typeface="Georgia" pitchFamily="16" charset="0"/>
        </a:defRPr>
      </a:lvl8pPr>
      <a:lvl9pPr marL="1828800" algn="l" rtl="0" eaLnBrk="1" fontAlgn="base" hangingPunct="1">
        <a:spcBef>
          <a:spcPct val="0"/>
        </a:spcBef>
        <a:spcAft>
          <a:spcPct val="0"/>
        </a:spcAft>
        <a:defRPr sz="3500">
          <a:solidFill>
            <a:schemeClr val="tx2"/>
          </a:solidFill>
          <a:latin typeface="Georgia" pitchFamily="16" charset="0"/>
        </a:defRPr>
      </a:lvl9pPr>
    </p:titleStyle>
    <p:bodyStyle>
      <a:lvl1pPr marL="342900" indent="-342900" algn="l" rtl="0" eaLnBrk="1" fontAlgn="base" hangingPunct="1">
        <a:spcBef>
          <a:spcPct val="0"/>
        </a:spcBef>
        <a:spcAft>
          <a:spcPct val="70000"/>
        </a:spcAft>
        <a:buChar char="•"/>
        <a:defRPr sz="2400">
          <a:solidFill>
            <a:schemeClr val="tx1"/>
          </a:solidFill>
          <a:latin typeface="+mn-lt"/>
          <a:ea typeface="ＭＳ Ｐゴシック" charset="0"/>
          <a:cs typeface="+mn-cs"/>
        </a:defRPr>
      </a:lvl1pPr>
      <a:lvl2pPr marL="742950" indent="-285750" algn="l" rtl="0" eaLnBrk="1" fontAlgn="base" hangingPunct="1">
        <a:lnSpc>
          <a:spcPct val="90000"/>
        </a:lnSpc>
        <a:spcBef>
          <a:spcPct val="0"/>
        </a:spcBef>
        <a:spcAft>
          <a:spcPct val="50000"/>
        </a:spcAft>
        <a:buChar char="–"/>
        <a:defRPr sz="2400">
          <a:solidFill>
            <a:schemeClr val="tx1"/>
          </a:solidFill>
          <a:latin typeface="+mn-lt"/>
          <a:ea typeface="ＭＳ Ｐゴシック" charset="0"/>
        </a:defRPr>
      </a:lvl2pPr>
      <a:lvl3pPr marL="1143000" indent="-228600" algn="l" rtl="0" eaLnBrk="1" fontAlgn="base" hangingPunct="1">
        <a:spcBef>
          <a:spcPct val="20000"/>
        </a:spcBef>
        <a:spcAft>
          <a:spcPct val="50000"/>
        </a:spcAft>
        <a:buChar char="•"/>
        <a:defRPr sz="2400">
          <a:solidFill>
            <a:schemeClr val="tx1"/>
          </a:solidFill>
          <a:latin typeface="+mn-lt"/>
          <a:ea typeface="ＭＳ Ｐゴシック" charset="0"/>
        </a:defRPr>
      </a:lvl3pPr>
      <a:lvl4pPr marL="1600200" indent="-228600" algn="l" rtl="0" eaLnBrk="1" fontAlgn="base" hangingPunct="1">
        <a:spcBef>
          <a:spcPct val="20000"/>
        </a:spcBef>
        <a:spcAft>
          <a:spcPct val="50000"/>
        </a:spcAft>
        <a:buChar char="–"/>
        <a:defRPr sz="2400">
          <a:solidFill>
            <a:schemeClr val="tx1"/>
          </a:solidFill>
          <a:latin typeface="+mn-lt"/>
          <a:ea typeface="ＭＳ Ｐゴシック" charset="0"/>
        </a:defRPr>
      </a:lvl4pPr>
      <a:lvl5pPr marL="2057400" indent="-228600" algn="l" rtl="0" eaLnBrk="1" fontAlgn="base" hangingPunct="1">
        <a:spcBef>
          <a:spcPct val="20000"/>
        </a:spcBef>
        <a:spcAft>
          <a:spcPct val="50000"/>
        </a:spcAft>
        <a:buChar char="»"/>
        <a:defRPr sz="2400">
          <a:solidFill>
            <a:schemeClr val="tx1"/>
          </a:solidFill>
          <a:latin typeface="+mn-lt"/>
          <a:ea typeface="ＭＳ Ｐゴシック" charset="0"/>
        </a:defRPr>
      </a:lvl5pPr>
      <a:lvl6pPr marL="2514600" indent="-228600" algn="l" rtl="0" eaLnBrk="1" fontAlgn="base" hangingPunct="1">
        <a:spcBef>
          <a:spcPct val="20000"/>
        </a:spcBef>
        <a:spcAft>
          <a:spcPct val="50000"/>
        </a:spcAft>
        <a:buChar char="»"/>
        <a:defRPr sz="2400">
          <a:solidFill>
            <a:schemeClr val="tx1"/>
          </a:solidFill>
          <a:latin typeface="+mn-lt"/>
        </a:defRPr>
      </a:lvl6pPr>
      <a:lvl7pPr marL="2971800" indent="-228600" algn="l" rtl="0" eaLnBrk="1" fontAlgn="base" hangingPunct="1">
        <a:spcBef>
          <a:spcPct val="20000"/>
        </a:spcBef>
        <a:spcAft>
          <a:spcPct val="50000"/>
        </a:spcAft>
        <a:buChar char="»"/>
        <a:defRPr sz="2400">
          <a:solidFill>
            <a:schemeClr val="tx1"/>
          </a:solidFill>
          <a:latin typeface="+mn-lt"/>
        </a:defRPr>
      </a:lvl7pPr>
      <a:lvl8pPr marL="3429000" indent="-228600" algn="l" rtl="0" eaLnBrk="1" fontAlgn="base" hangingPunct="1">
        <a:spcBef>
          <a:spcPct val="20000"/>
        </a:spcBef>
        <a:spcAft>
          <a:spcPct val="50000"/>
        </a:spcAft>
        <a:buChar char="»"/>
        <a:defRPr sz="2400">
          <a:solidFill>
            <a:schemeClr val="tx1"/>
          </a:solidFill>
          <a:latin typeface="+mn-lt"/>
        </a:defRPr>
      </a:lvl8pPr>
      <a:lvl9pPr marL="3886200" indent="-228600" algn="l" rtl="0" eaLnBrk="1" fontAlgn="base" hangingPunct="1">
        <a:spcBef>
          <a:spcPct val="20000"/>
        </a:spcBef>
        <a:spcAft>
          <a:spcPct val="5000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323850" y="908050"/>
            <a:ext cx="8496300" cy="649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45720" rIns="91440" bIns="45720" numCol="1" anchor="ctr" anchorCtr="0" compatLnSpc="1">
            <a:prstTxWarp prst="textNoShape">
              <a:avLst/>
            </a:prstTxWarp>
          </a:bodyPr>
          <a:lstStyle/>
          <a:p>
            <a:pPr lvl="0"/>
            <a:r>
              <a:rPr lang="en-GB" smtClean="0"/>
              <a:t>Click to edit Master title style</a:t>
            </a:r>
            <a:endParaRPr lang="en-GB"/>
          </a:p>
        </p:txBody>
      </p:sp>
      <p:sp>
        <p:nvSpPr>
          <p:cNvPr id="3075" name="Rectangle 3"/>
          <p:cNvSpPr>
            <a:spLocks noGrp="1" noChangeArrowheads="1"/>
          </p:cNvSpPr>
          <p:nvPr>
            <p:ph type="body" idx="1"/>
          </p:nvPr>
        </p:nvSpPr>
        <p:spPr bwMode="auto">
          <a:xfrm>
            <a:off x="323850" y="1700213"/>
            <a:ext cx="8496300"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9523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latin typeface="Arial" charset="0"/>
              </a:defRPr>
            </a:lvl1pPr>
          </a:lstStyle>
          <a:p>
            <a:endParaRPr lang="en-US" dirty="0"/>
          </a:p>
        </p:txBody>
      </p:sp>
      <p:sp>
        <p:nvSpPr>
          <p:cNvPr id="9523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charset="0"/>
              </a:defRPr>
            </a:lvl1pPr>
          </a:lstStyle>
          <a:p>
            <a:endParaRPr lang="en-US" dirty="0"/>
          </a:p>
        </p:txBody>
      </p:sp>
    </p:spTree>
  </p:cSld>
  <p:clrMap bg1="lt1" tx1="dk1" bg2="lt2" tx2="dk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 id="2147483794" r:id="rId5"/>
    <p:sldLayoutId id="2147483795" r:id="rId6"/>
    <p:sldLayoutId id="2147483796" r:id="rId7"/>
    <p:sldLayoutId id="2147483797" r:id="rId8"/>
    <p:sldLayoutId id="2147483798" r:id="rId9"/>
    <p:sldLayoutId id="2147483799" r:id="rId10"/>
    <p:sldLayoutId id="2147483800" r:id="rId11"/>
  </p:sldLayoutIdLst>
  <p:txStyles>
    <p:titleStyle>
      <a:lvl1pPr algn="l" rtl="0" eaLnBrk="1" fontAlgn="base" hangingPunct="1">
        <a:spcBef>
          <a:spcPct val="0"/>
        </a:spcBef>
        <a:spcAft>
          <a:spcPct val="0"/>
        </a:spcAft>
        <a:defRPr sz="3500">
          <a:solidFill>
            <a:schemeClr val="tx2"/>
          </a:solidFill>
          <a:latin typeface="+mj-lt"/>
          <a:ea typeface="ＭＳ Ｐゴシック" charset="0"/>
          <a:cs typeface="+mj-cs"/>
        </a:defRPr>
      </a:lvl1pPr>
      <a:lvl2pPr algn="l" rtl="0" eaLnBrk="1" fontAlgn="base" hangingPunct="1">
        <a:spcBef>
          <a:spcPct val="0"/>
        </a:spcBef>
        <a:spcAft>
          <a:spcPct val="0"/>
        </a:spcAft>
        <a:defRPr sz="3500">
          <a:solidFill>
            <a:schemeClr val="tx2"/>
          </a:solidFill>
          <a:latin typeface="Georgia" pitchFamily="16" charset="0"/>
          <a:ea typeface="ＭＳ Ｐゴシック" charset="0"/>
        </a:defRPr>
      </a:lvl2pPr>
      <a:lvl3pPr algn="l" rtl="0" eaLnBrk="1" fontAlgn="base" hangingPunct="1">
        <a:spcBef>
          <a:spcPct val="0"/>
        </a:spcBef>
        <a:spcAft>
          <a:spcPct val="0"/>
        </a:spcAft>
        <a:defRPr sz="3500">
          <a:solidFill>
            <a:schemeClr val="tx2"/>
          </a:solidFill>
          <a:latin typeface="Georgia" pitchFamily="16" charset="0"/>
          <a:ea typeface="ＭＳ Ｐゴシック" charset="0"/>
        </a:defRPr>
      </a:lvl3pPr>
      <a:lvl4pPr algn="l" rtl="0" eaLnBrk="1" fontAlgn="base" hangingPunct="1">
        <a:spcBef>
          <a:spcPct val="0"/>
        </a:spcBef>
        <a:spcAft>
          <a:spcPct val="0"/>
        </a:spcAft>
        <a:defRPr sz="3500">
          <a:solidFill>
            <a:schemeClr val="tx2"/>
          </a:solidFill>
          <a:latin typeface="Georgia" pitchFamily="16" charset="0"/>
          <a:ea typeface="ＭＳ Ｐゴシック" charset="0"/>
        </a:defRPr>
      </a:lvl4pPr>
      <a:lvl5pPr algn="l" rtl="0" eaLnBrk="1" fontAlgn="base" hangingPunct="1">
        <a:spcBef>
          <a:spcPct val="0"/>
        </a:spcBef>
        <a:spcAft>
          <a:spcPct val="0"/>
        </a:spcAft>
        <a:defRPr sz="3500">
          <a:solidFill>
            <a:schemeClr val="tx2"/>
          </a:solidFill>
          <a:latin typeface="Georgia" pitchFamily="16" charset="0"/>
          <a:ea typeface="ＭＳ Ｐゴシック" charset="0"/>
        </a:defRPr>
      </a:lvl5pPr>
      <a:lvl6pPr marL="457200" algn="l" rtl="0" eaLnBrk="1" fontAlgn="base" hangingPunct="1">
        <a:spcBef>
          <a:spcPct val="0"/>
        </a:spcBef>
        <a:spcAft>
          <a:spcPct val="0"/>
        </a:spcAft>
        <a:defRPr sz="3500">
          <a:solidFill>
            <a:schemeClr val="tx2"/>
          </a:solidFill>
          <a:latin typeface="Georgia" pitchFamily="16" charset="0"/>
        </a:defRPr>
      </a:lvl6pPr>
      <a:lvl7pPr marL="914400" algn="l" rtl="0" eaLnBrk="1" fontAlgn="base" hangingPunct="1">
        <a:spcBef>
          <a:spcPct val="0"/>
        </a:spcBef>
        <a:spcAft>
          <a:spcPct val="0"/>
        </a:spcAft>
        <a:defRPr sz="3500">
          <a:solidFill>
            <a:schemeClr val="tx2"/>
          </a:solidFill>
          <a:latin typeface="Georgia" pitchFamily="16" charset="0"/>
        </a:defRPr>
      </a:lvl7pPr>
      <a:lvl8pPr marL="1371600" algn="l" rtl="0" eaLnBrk="1" fontAlgn="base" hangingPunct="1">
        <a:spcBef>
          <a:spcPct val="0"/>
        </a:spcBef>
        <a:spcAft>
          <a:spcPct val="0"/>
        </a:spcAft>
        <a:defRPr sz="3500">
          <a:solidFill>
            <a:schemeClr val="tx2"/>
          </a:solidFill>
          <a:latin typeface="Georgia" pitchFamily="16" charset="0"/>
        </a:defRPr>
      </a:lvl8pPr>
      <a:lvl9pPr marL="1828800" algn="l" rtl="0" eaLnBrk="1" fontAlgn="base" hangingPunct="1">
        <a:spcBef>
          <a:spcPct val="0"/>
        </a:spcBef>
        <a:spcAft>
          <a:spcPct val="0"/>
        </a:spcAft>
        <a:defRPr sz="3500">
          <a:solidFill>
            <a:schemeClr val="tx2"/>
          </a:solidFill>
          <a:latin typeface="Georgia" pitchFamily="16" charset="0"/>
        </a:defRPr>
      </a:lvl9pPr>
    </p:titleStyle>
    <p:bodyStyle>
      <a:lvl1pPr marL="342900" indent="-342900" algn="l" rtl="0" eaLnBrk="1" fontAlgn="base" hangingPunct="1">
        <a:spcBef>
          <a:spcPct val="0"/>
        </a:spcBef>
        <a:spcAft>
          <a:spcPct val="70000"/>
        </a:spcAft>
        <a:buChar char="•"/>
        <a:defRPr sz="2400">
          <a:solidFill>
            <a:schemeClr val="tx1"/>
          </a:solidFill>
          <a:latin typeface="+mn-lt"/>
          <a:ea typeface="ＭＳ Ｐゴシック" charset="0"/>
          <a:cs typeface="+mn-cs"/>
        </a:defRPr>
      </a:lvl1pPr>
      <a:lvl2pPr marL="742950" indent="-285750" algn="l" rtl="0" eaLnBrk="1" fontAlgn="base" hangingPunct="1">
        <a:lnSpc>
          <a:spcPct val="90000"/>
        </a:lnSpc>
        <a:spcBef>
          <a:spcPct val="0"/>
        </a:spcBef>
        <a:spcAft>
          <a:spcPct val="50000"/>
        </a:spcAft>
        <a:buChar char="–"/>
        <a:defRPr sz="2400">
          <a:solidFill>
            <a:schemeClr val="tx1"/>
          </a:solidFill>
          <a:latin typeface="+mn-lt"/>
          <a:ea typeface="ＭＳ Ｐゴシック" charset="0"/>
        </a:defRPr>
      </a:lvl2pPr>
      <a:lvl3pPr marL="1143000" indent="-228600" algn="l" rtl="0" eaLnBrk="1" fontAlgn="base" hangingPunct="1">
        <a:spcBef>
          <a:spcPct val="20000"/>
        </a:spcBef>
        <a:spcAft>
          <a:spcPct val="50000"/>
        </a:spcAft>
        <a:buChar char="•"/>
        <a:defRPr sz="2400">
          <a:solidFill>
            <a:schemeClr val="tx1"/>
          </a:solidFill>
          <a:latin typeface="+mn-lt"/>
          <a:ea typeface="ＭＳ Ｐゴシック" charset="0"/>
        </a:defRPr>
      </a:lvl3pPr>
      <a:lvl4pPr marL="1600200" indent="-228600" algn="l" rtl="0" eaLnBrk="1" fontAlgn="base" hangingPunct="1">
        <a:spcBef>
          <a:spcPct val="20000"/>
        </a:spcBef>
        <a:spcAft>
          <a:spcPct val="50000"/>
        </a:spcAft>
        <a:buChar char="–"/>
        <a:defRPr sz="2400">
          <a:solidFill>
            <a:schemeClr val="tx1"/>
          </a:solidFill>
          <a:latin typeface="+mn-lt"/>
          <a:ea typeface="ＭＳ Ｐゴシック" charset="0"/>
        </a:defRPr>
      </a:lvl4pPr>
      <a:lvl5pPr marL="2057400" indent="-228600" algn="l" rtl="0" eaLnBrk="1" fontAlgn="base" hangingPunct="1">
        <a:spcBef>
          <a:spcPct val="20000"/>
        </a:spcBef>
        <a:spcAft>
          <a:spcPct val="50000"/>
        </a:spcAft>
        <a:buChar char="»"/>
        <a:defRPr sz="2400">
          <a:solidFill>
            <a:schemeClr val="tx1"/>
          </a:solidFill>
          <a:latin typeface="+mn-lt"/>
          <a:ea typeface="ＭＳ Ｐゴシック" charset="0"/>
        </a:defRPr>
      </a:lvl5pPr>
      <a:lvl6pPr marL="2514600" indent="-228600" algn="l" rtl="0" eaLnBrk="1" fontAlgn="base" hangingPunct="1">
        <a:spcBef>
          <a:spcPct val="20000"/>
        </a:spcBef>
        <a:spcAft>
          <a:spcPct val="50000"/>
        </a:spcAft>
        <a:buChar char="»"/>
        <a:defRPr sz="2400">
          <a:solidFill>
            <a:schemeClr val="tx1"/>
          </a:solidFill>
          <a:latin typeface="+mn-lt"/>
        </a:defRPr>
      </a:lvl6pPr>
      <a:lvl7pPr marL="2971800" indent="-228600" algn="l" rtl="0" eaLnBrk="1" fontAlgn="base" hangingPunct="1">
        <a:spcBef>
          <a:spcPct val="20000"/>
        </a:spcBef>
        <a:spcAft>
          <a:spcPct val="50000"/>
        </a:spcAft>
        <a:buChar char="»"/>
        <a:defRPr sz="2400">
          <a:solidFill>
            <a:schemeClr val="tx1"/>
          </a:solidFill>
          <a:latin typeface="+mn-lt"/>
        </a:defRPr>
      </a:lvl7pPr>
      <a:lvl8pPr marL="3429000" indent="-228600" algn="l" rtl="0" eaLnBrk="1" fontAlgn="base" hangingPunct="1">
        <a:spcBef>
          <a:spcPct val="20000"/>
        </a:spcBef>
        <a:spcAft>
          <a:spcPct val="50000"/>
        </a:spcAft>
        <a:buChar char="»"/>
        <a:defRPr sz="2400">
          <a:solidFill>
            <a:schemeClr val="tx1"/>
          </a:solidFill>
          <a:latin typeface="+mn-lt"/>
        </a:defRPr>
      </a:lvl8pPr>
      <a:lvl9pPr marL="3886200" indent="-228600" algn="l" rtl="0" eaLnBrk="1" fontAlgn="base" hangingPunct="1">
        <a:spcBef>
          <a:spcPct val="20000"/>
        </a:spcBef>
        <a:spcAft>
          <a:spcPct val="5000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GB"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DD3C7444-011F-3A45-BD2C-25844D1CFF42}" type="datetimeFigureOut">
              <a:rPr lang="en-US" smtClean="0"/>
              <a:t>6/11/2014</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5CB5705A-2AEA-BD40-8C48-EFEA15D077E6}"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323850" y="908050"/>
            <a:ext cx="8496300" cy="649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45720" rIns="91440" bIns="45720" numCol="1" anchor="ctr" anchorCtr="0" compatLnSpc="1">
            <a:prstTxWarp prst="textNoShape">
              <a:avLst/>
            </a:prstTxWarp>
          </a:bodyPr>
          <a:lstStyle/>
          <a:p>
            <a:pPr lvl="0"/>
            <a:r>
              <a:rPr lang="en-GB" smtClean="0"/>
              <a:t>Click to edit Master title style</a:t>
            </a:r>
            <a:endParaRPr lang="en-GB"/>
          </a:p>
        </p:txBody>
      </p:sp>
      <p:sp>
        <p:nvSpPr>
          <p:cNvPr id="2051" name="Rectangle 3"/>
          <p:cNvSpPr>
            <a:spLocks noGrp="1" noChangeArrowheads="1"/>
          </p:cNvSpPr>
          <p:nvPr>
            <p:ph type="body" idx="1"/>
          </p:nvPr>
        </p:nvSpPr>
        <p:spPr bwMode="auto">
          <a:xfrm>
            <a:off x="323850" y="1700213"/>
            <a:ext cx="8496300"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1126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latin typeface="Arial" charset="0"/>
              </a:defRPr>
            </a:lvl1pPr>
          </a:lstStyle>
          <a:p>
            <a:endParaRPr lang="en-US" dirty="0"/>
          </a:p>
        </p:txBody>
      </p:sp>
      <p:sp>
        <p:nvSpPr>
          <p:cNvPr id="1126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charset="0"/>
              </a:defRPr>
            </a:lvl1pPr>
          </a:lstStyle>
          <a:p>
            <a:endParaRPr lang="en-US" dirty="0"/>
          </a:p>
        </p:txBody>
      </p:sp>
      <p:sp>
        <p:nvSpPr>
          <p:cNvPr id="11270" name="Rectangle 6"/>
          <p:cNvSpPr>
            <a:spLocks noGrp="1" noChangeArrowheads="1"/>
          </p:cNvSpPr>
          <p:nvPr>
            <p:ph type="sldNum" sz="quarter" idx="4"/>
          </p:nvPr>
        </p:nvSpPr>
        <p:spPr bwMode="auto">
          <a:xfrm>
            <a:off x="6642100" y="63087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0" bIns="45720" numCol="1" anchor="t" anchorCtr="0" compatLnSpc="1">
            <a:prstTxWarp prst="textNoShape">
              <a:avLst/>
            </a:prstTxWarp>
          </a:bodyPr>
          <a:lstStyle>
            <a:lvl1pPr algn="r">
              <a:defRPr sz="1400">
                <a:latin typeface="Georgia" charset="0"/>
              </a:defRPr>
            </a:lvl1pPr>
          </a:lstStyle>
          <a:p>
            <a:fld id="{F0F7E0A9-94C4-BE46-AA8B-14759B3261DD}" type="slidenum">
              <a:rPr lang="en-GB"/>
              <a:pPr/>
              <a:t>‹#›</a:t>
            </a:fld>
            <a:endParaRPr lang="en-GB" dirty="0"/>
          </a:p>
        </p:txBody>
      </p:sp>
      <p:pic>
        <p:nvPicPr>
          <p:cNvPr id="2055" name="Picture 12" descr="education"/>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629400" y="288925"/>
            <a:ext cx="2119313"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 id="2147483823" r:id="rId10"/>
    <p:sldLayoutId id="2147483824" r:id="rId11"/>
  </p:sldLayoutIdLst>
  <p:hf hdr="0" ftr="0" dt="0"/>
  <p:txStyles>
    <p:titleStyle>
      <a:lvl1pPr algn="l" rtl="0" eaLnBrk="1" fontAlgn="base" hangingPunct="1">
        <a:spcBef>
          <a:spcPct val="0"/>
        </a:spcBef>
        <a:spcAft>
          <a:spcPct val="0"/>
        </a:spcAft>
        <a:defRPr sz="3500">
          <a:solidFill>
            <a:schemeClr val="tx2"/>
          </a:solidFill>
          <a:latin typeface="+mj-lt"/>
          <a:ea typeface="ＭＳ Ｐゴシック" charset="0"/>
          <a:cs typeface="+mj-cs"/>
        </a:defRPr>
      </a:lvl1pPr>
      <a:lvl2pPr algn="l" rtl="0" eaLnBrk="1" fontAlgn="base" hangingPunct="1">
        <a:spcBef>
          <a:spcPct val="0"/>
        </a:spcBef>
        <a:spcAft>
          <a:spcPct val="0"/>
        </a:spcAft>
        <a:defRPr sz="3500">
          <a:solidFill>
            <a:schemeClr val="tx2"/>
          </a:solidFill>
          <a:latin typeface="Georgia" pitchFamily="16" charset="0"/>
          <a:ea typeface="ＭＳ Ｐゴシック" charset="0"/>
        </a:defRPr>
      </a:lvl2pPr>
      <a:lvl3pPr algn="l" rtl="0" eaLnBrk="1" fontAlgn="base" hangingPunct="1">
        <a:spcBef>
          <a:spcPct val="0"/>
        </a:spcBef>
        <a:spcAft>
          <a:spcPct val="0"/>
        </a:spcAft>
        <a:defRPr sz="3500">
          <a:solidFill>
            <a:schemeClr val="tx2"/>
          </a:solidFill>
          <a:latin typeface="Georgia" pitchFamily="16" charset="0"/>
          <a:ea typeface="ＭＳ Ｐゴシック" charset="0"/>
        </a:defRPr>
      </a:lvl3pPr>
      <a:lvl4pPr algn="l" rtl="0" eaLnBrk="1" fontAlgn="base" hangingPunct="1">
        <a:spcBef>
          <a:spcPct val="0"/>
        </a:spcBef>
        <a:spcAft>
          <a:spcPct val="0"/>
        </a:spcAft>
        <a:defRPr sz="3500">
          <a:solidFill>
            <a:schemeClr val="tx2"/>
          </a:solidFill>
          <a:latin typeface="Georgia" pitchFamily="16" charset="0"/>
          <a:ea typeface="ＭＳ Ｐゴシック" charset="0"/>
        </a:defRPr>
      </a:lvl4pPr>
      <a:lvl5pPr algn="l" rtl="0" eaLnBrk="1" fontAlgn="base" hangingPunct="1">
        <a:spcBef>
          <a:spcPct val="0"/>
        </a:spcBef>
        <a:spcAft>
          <a:spcPct val="0"/>
        </a:spcAft>
        <a:defRPr sz="3500">
          <a:solidFill>
            <a:schemeClr val="tx2"/>
          </a:solidFill>
          <a:latin typeface="Georgia" pitchFamily="16" charset="0"/>
          <a:ea typeface="ＭＳ Ｐゴシック" charset="0"/>
        </a:defRPr>
      </a:lvl5pPr>
      <a:lvl6pPr marL="457200" algn="l" rtl="0" eaLnBrk="1" fontAlgn="base" hangingPunct="1">
        <a:spcBef>
          <a:spcPct val="0"/>
        </a:spcBef>
        <a:spcAft>
          <a:spcPct val="0"/>
        </a:spcAft>
        <a:defRPr sz="3500">
          <a:solidFill>
            <a:schemeClr val="tx2"/>
          </a:solidFill>
          <a:latin typeface="Georgia" pitchFamily="16" charset="0"/>
        </a:defRPr>
      </a:lvl6pPr>
      <a:lvl7pPr marL="914400" algn="l" rtl="0" eaLnBrk="1" fontAlgn="base" hangingPunct="1">
        <a:spcBef>
          <a:spcPct val="0"/>
        </a:spcBef>
        <a:spcAft>
          <a:spcPct val="0"/>
        </a:spcAft>
        <a:defRPr sz="3500">
          <a:solidFill>
            <a:schemeClr val="tx2"/>
          </a:solidFill>
          <a:latin typeface="Georgia" pitchFamily="16" charset="0"/>
        </a:defRPr>
      </a:lvl7pPr>
      <a:lvl8pPr marL="1371600" algn="l" rtl="0" eaLnBrk="1" fontAlgn="base" hangingPunct="1">
        <a:spcBef>
          <a:spcPct val="0"/>
        </a:spcBef>
        <a:spcAft>
          <a:spcPct val="0"/>
        </a:spcAft>
        <a:defRPr sz="3500">
          <a:solidFill>
            <a:schemeClr val="tx2"/>
          </a:solidFill>
          <a:latin typeface="Georgia" pitchFamily="16" charset="0"/>
        </a:defRPr>
      </a:lvl8pPr>
      <a:lvl9pPr marL="1828800" algn="l" rtl="0" eaLnBrk="1" fontAlgn="base" hangingPunct="1">
        <a:spcBef>
          <a:spcPct val="0"/>
        </a:spcBef>
        <a:spcAft>
          <a:spcPct val="0"/>
        </a:spcAft>
        <a:defRPr sz="3500">
          <a:solidFill>
            <a:schemeClr val="tx2"/>
          </a:solidFill>
          <a:latin typeface="Georgia" pitchFamily="16" charset="0"/>
        </a:defRPr>
      </a:lvl9pPr>
    </p:titleStyle>
    <p:bodyStyle>
      <a:lvl1pPr marL="342900" indent="-342900" algn="l" rtl="0" eaLnBrk="1" fontAlgn="base" hangingPunct="1">
        <a:spcBef>
          <a:spcPct val="0"/>
        </a:spcBef>
        <a:spcAft>
          <a:spcPct val="70000"/>
        </a:spcAft>
        <a:buChar char="•"/>
        <a:defRPr sz="2400">
          <a:solidFill>
            <a:schemeClr val="tx1"/>
          </a:solidFill>
          <a:latin typeface="+mn-lt"/>
          <a:ea typeface="ＭＳ Ｐゴシック" charset="0"/>
          <a:cs typeface="+mn-cs"/>
        </a:defRPr>
      </a:lvl1pPr>
      <a:lvl2pPr marL="742950" indent="-285750" algn="l" rtl="0" eaLnBrk="1" fontAlgn="base" hangingPunct="1">
        <a:lnSpc>
          <a:spcPct val="90000"/>
        </a:lnSpc>
        <a:spcBef>
          <a:spcPct val="0"/>
        </a:spcBef>
        <a:spcAft>
          <a:spcPct val="50000"/>
        </a:spcAft>
        <a:buChar char="–"/>
        <a:defRPr sz="2400">
          <a:solidFill>
            <a:schemeClr val="tx1"/>
          </a:solidFill>
          <a:latin typeface="+mn-lt"/>
          <a:ea typeface="ＭＳ Ｐゴシック" charset="0"/>
        </a:defRPr>
      </a:lvl2pPr>
      <a:lvl3pPr marL="1143000" indent="-228600" algn="l" rtl="0" eaLnBrk="1" fontAlgn="base" hangingPunct="1">
        <a:spcBef>
          <a:spcPct val="20000"/>
        </a:spcBef>
        <a:spcAft>
          <a:spcPct val="50000"/>
        </a:spcAft>
        <a:buChar char="•"/>
        <a:defRPr sz="2400">
          <a:solidFill>
            <a:schemeClr val="tx1"/>
          </a:solidFill>
          <a:latin typeface="+mn-lt"/>
          <a:ea typeface="ＭＳ Ｐゴシック" charset="0"/>
        </a:defRPr>
      </a:lvl3pPr>
      <a:lvl4pPr marL="1600200" indent="-228600" algn="l" rtl="0" eaLnBrk="1" fontAlgn="base" hangingPunct="1">
        <a:spcBef>
          <a:spcPct val="20000"/>
        </a:spcBef>
        <a:spcAft>
          <a:spcPct val="50000"/>
        </a:spcAft>
        <a:buChar char="–"/>
        <a:defRPr sz="2400">
          <a:solidFill>
            <a:schemeClr val="tx1"/>
          </a:solidFill>
          <a:latin typeface="+mn-lt"/>
          <a:ea typeface="ＭＳ Ｐゴシック" charset="0"/>
        </a:defRPr>
      </a:lvl4pPr>
      <a:lvl5pPr marL="2057400" indent="-228600" algn="l" rtl="0" eaLnBrk="1" fontAlgn="base" hangingPunct="1">
        <a:spcBef>
          <a:spcPct val="20000"/>
        </a:spcBef>
        <a:spcAft>
          <a:spcPct val="50000"/>
        </a:spcAft>
        <a:buChar char="»"/>
        <a:defRPr sz="2400">
          <a:solidFill>
            <a:schemeClr val="tx1"/>
          </a:solidFill>
          <a:latin typeface="+mn-lt"/>
          <a:ea typeface="ＭＳ Ｐゴシック" charset="0"/>
        </a:defRPr>
      </a:lvl5pPr>
      <a:lvl6pPr marL="2514600" indent="-228600" algn="l" rtl="0" eaLnBrk="1" fontAlgn="base" hangingPunct="1">
        <a:spcBef>
          <a:spcPct val="20000"/>
        </a:spcBef>
        <a:spcAft>
          <a:spcPct val="50000"/>
        </a:spcAft>
        <a:buChar char="»"/>
        <a:defRPr sz="2400">
          <a:solidFill>
            <a:schemeClr val="tx1"/>
          </a:solidFill>
          <a:latin typeface="+mn-lt"/>
        </a:defRPr>
      </a:lvl6pPr>
      <a:lvl7pPr marL="2971800" indent="-228600" algn="l" rtl="0" eaLnBrk="1" fontAlgn="base" hangingPunct="1">
        <a:spcBef>
          <a:spcPct val="20000"/>
        </a:spcBef>
        <a:spcAft>
          <a:spcPct val="50000"/>
        </a:spcAft>
        <a:buChar char="»"/>
        <a:defRPr sz="2400">
          <a:solidFill>
            <a:schemeClr val="tx1"/>
          </a:solidFill>
          <a:latin typeface="+mn-lt"/>
        </a:defRPr>
      </a:lvl7pPr>
      <a:lvl8pPr marL="3429000" indent="-228600" algn="l" rtl="0" eaLnBrk="1" fontAlgn="base" hangingPunct="1">
        <a:spcBef>
          <a:spcPct val="20000"/>
        </a:spcBef>
        <a:spcAft>
          <a:spcPct val="50000"/>
        </a:spcAft>
        <a:buChar char="»"/>
        <a:defRPr sz="2400">
          <a:solidFill>
            <a:schemeClr val="tx1"/>
          </a:solidFill>
          <a:latin typeface="+mn-lt"/>
        </a:defRPr>
      </a:lvl8pPr>
      <a:lvl9pPr marL="3886200" indent="-228600" algn="l" rtl="0" eaLnBrk="1" fontAlgn="base" hangingPunct="1">
        <a:spcBef>
          <a:spcPct val="20000"/>
        </a:spcBef>
        <a:spcAft>
          <a:spcPct val="5000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323850" y="908050"/>
            <a:ext cx="8496300" cy="649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45720" rIns="91440" bIns="45720" numCol="1" anchor="ctr" anchorCtr="0" compatLnSpc="1">
            <a:prstTxWarp prst="textNoShape">
              <a:avLst/>
            </a:prstTxWarp>
          </a:bodyPr>
          <a:lstStyle/>
          <a:p>
            <a:pPr lvl="0"/>
            <a:r>
              <a:rPr lang="en-GB" smtClean="0"/>
              <a:t>Click to edit Master title style</a:t>
            </a:r>
            <a:endParaRPr lang="en-GB"/>
          </a:p>
        </p:txBody>
      </p:sp>
      <p:sp>
        <p:nvSpPr>
          <p:cNvPr id="3075" name="Rectangle 3"/>
          <p:cNvSpPr>
            <a:spLocks noGrp="1" noChangeArrowheads="1"/>
          </p:cNvSpPr>
          <p:nvPr>
            <p:ph type="body" idx="1"/>
          </p:nvPr>
        </p:nvSpPr>
        <p:spPr bwMode="auto">
          <a:xfrm>
            <a:off x="323850" y="1700213"/>
            <a:ext cx="8496300"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9523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latin typeface="Arial" charset="0"/>
              </a:defRPr>
            </a:lvl1pPr>
          </a:lstStyle>
          <a:p>
            <a:endParaRPr lang="en-US" dirty="0"/>
          </a:p>
        </p:txBody>
      </p:sp>
      <p:sp>
        <p:nvSpPr>
          <p:cNvPr id="9523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charset="0"/>
              </a:defRPr>
            </a:lvl1pPr>
          </a:lstStyle>
          <a:p>
            <a:endParaRPr lang="en-US" dirty="0"/>
          </a:p>
        </p:txBody>
      </p:sp>
    </p:spTree>
  </p:cSld>
  <p:clrMap bg1="lt1" tx1="dk1" bg2="lt2" tx2="dk2" accent1="accent1" accent2="accent2" accent3="accent3" accent4="accent4" accent5="accent5" accent6="accent6" hlink="hlink" folHlink="folHlink"/>
  <p:sldLayoutIdLst>
    <p:sldLayoutId id="2147483826" r:id="rId1"/>
    <p:sldLayoutId id="2147483827" r:id="rId2"/>
    <p:sldLayoutId id="2147483828" r:id="rId3"/>
    <p:sldLayoutId id="2147483829" r:id="rId4"/>
    <p:sldLayoutId id="2147483830" r:id="rId5"/>
    <p:sldLayoutId id="2147483831" r:id="rId6"/>
    <p:sldLayoutId id="2147483832" r:id="rId7"/>
    <p:sldLayoutId id="2147483833" r:id="rId8"/>
    <p:sldLayoutId id="2147483834" r:id="rId9"/>
    <p:sldLayoutId id="2147483835" r:id="rId10"/>
    <p:sldLayoutId id="2147483836" r:id="rId11"/>
  </p:sldLayoutIdLst>
  <p:txStyles>
    <p:titleStyle>
      <a:lvl1pPr algn="l" rtl="0" eaLnBrk="1" fontAlgn="base" hangingPunct="1">
        <a:spcBef>
          <a:spcPct val="0"/>
        </a:spcBef>
        <a:spcAft>
          <a:spcPct val="0"/>
        </a:spcAft>
        <a:defRPr sz="3500">
          <a:solidFill>
            <a:schemeClr val="tx2"/>
          </a:solidFill>
          <a:latin typeface="+mj-lt"/>
          <a:ea typeface="ＭＳ Ｐゴシック" charset="0"/>
          <a:cs typeface="+mj-cs"/>
        </a:defRPr>
      </a:lvl1pPr>
      <a:lvl2pPr algn="l" rtl="0" eaLnBrk="1" fontAlgn="base" hangingPunct="1">
        <a:spcBef>
          <a:spcPct val="0"/>
        </a:spcBef>
        <a:spcAft>
          <a:spcPct val="0"/>
        </a:spcAft>
        <a:defRPr sz="3500">
          <a:solidFill>
            <a:schemeClr val="tx2"/>
          </a:solidFill>
          <a:latin typeface="Georgia" pitchFamily="16" charset="0"/>
          <a:ea typeface="ＭＳ Ｐゴシック" charset="0"/>
        </a:defRPr>
      </a:lvl2pPr>
      <a:lvl3pPr algn="l" rtl="0" eaLnBrk="1" fontAlgn="base" hangingPunct="1">
        <a:spcBef>
          <a:spcPct val="0"/>
        </a:spcBef>
        <a:spcAft>
          <a:spcPct val="0"/>
        </a:spcAft>
        <a:defRPr sz="3500">
          <a:solidFill>
            <a:schemeClr val="tx2"/>
          </a:solidFill>
          <a:latin typeface="Georgia" pitchFamily="16" charset="0"/>
          <a:ea typeface="ＭＳ Ｐゴシック" charset="0"/>
        </a:defRPr>
      </a:lvl3pPr>
      <a:lvl4pPr algn="l" rtl="0" eaLnBrk="1" fontAlgn="base" hangingPunct="1">
        <a:spcBef>
          <a:spcPct val="0"/>
        </a:spcBef>
        <a:spcAft>
          <a:spcPct val="0"/>
        </a:spcAft>
        <a:defRPr sz="3500">
          <a:solidFill>
            <a:schemeClr val="tx2"/>
          </a:solidFill>
          <a:latin typeface="Georgia" pitchFamily="16" charset="0"/>
          <a:ea typeface="ＭＳ Ｐゴシック" charset="0"/>
        </a:defRPr>
      </a:lvl4pPr>
      <a:lvl5pPr algn="l" rtl="0" eaLnBrk="1" fontAlgn="base" hangingPunct="1">
        <a:spcBef>
          <a:spcPct val="0"/>
        </a:spcBef>
        <a:spcAft>
          <a:spcPct val="0"/>
        </a:spcAft>
        <a:defRPr sz="3500">
          <a:solidFill>
            <a:schemeClr val="tx2"/>
          </a:solidFill>
          <a:latin typeface="Georgia" pitchFamily="16" charset="0"/>
          <a:ea typeface="ＭＳ Ｐゴシック" charset="0"/>
        </a:defRPr>
      </a:lvl5pPr>
      <a:lvl6pPr marL="457200" algn="l" rtl="0" eaLnBrk="1" fontAlgn="base" hangingPunct="1">
        <a:spcBef>
          <a:spcPct val="0"/>
        </a:spcBef>
        <a:spcAft>
          <a:spcPct val="0"/>
        </a:spcAft>
        <a:defRPr sz="3500">
          <a:solidFill>
            <a:schemeClr val="tx2"/>
          </a:solidFill>
          <a:latin typeface="Georgia" pitchFamily="16" charset="0"/>
        </a:defRPr>
      </a:lvl6pPr>
      <a:lvl7pPr marL="914400" algn="l" rtl="0" eaLnBrk="1" fontAlgn="base" hangingPunct="1">
        <a:spcBef>
          <a:spcPct val="0"/>
        </a:spcBef>
        <a:spcAft>
          <a:spcPct val="0"/>
        </a:spcAft>
        <a:defRPr sz="3500">
          <a:solidFill>
            <a:schemeClr val="tx2"/>
          </a:solidFill>
          <a:latin typeface="Georgia" pitchFamily="16" charset="0"/>
        </a:defRPr>
      </a:lvl7pPr>
      <a:lvl8pPr marL="1371600" algn="l" rtl="0" eaLnBrk="1" fontAlgn="base" hangingPunct="1">
        <a:spcBef>
          <a:spcPct val="0"/>
        </a:spcBef>
        <a:spcAft>
          <a:spcPct val="0"/>
        </a:spcAft>
        <a:defRPr sz="3500">
          <a:solidFill>
            <a:schemeClr val="tx2"/>
          </a:solidFill>
          <a:latin typeface="Georgia" pitchFamily="16" charset="0"/>
        </a:defRPr>
      </a:lvl8pPr>
      <a:lvl9pPr marL="1828800" algn="l" rtl="0" eaLnBrk="1" fontAlgn="base" hangingPunct="1">
        <a:spcBef>
          <a:spcPct val="0"/>
        </a:spcBef>
        <a:spcAft>
          <a:spcPct val="0"/>
        </a:spcAft>
        <a:defRPr sz="3500">
          <a:solidFill>
            <a:schemeClr val="tx2"/>
          </a:solidFill>
          <a:latin typeface="Georgia" pitchFamily="16" charset="0"/>
        </a:defRPr>
      </a:lvl9pPr>
    </p:titleStyle>
    <p:bodyStyle>
      <a:lvl1pPr marL="342900" indent="-342900" algn="l" rtl="0" eaLnBrk="1" fontAlgn="base" hangingPunct="1">
        <a:spcBef>
          <a:spcPct val="0"/>
        </a:spcBef>
        <a:spcAft>
          <a:spcPct val="70000"/>
        </a:spcAft>
        <a:buChar char="•"/>
        <a:defRPr sz="2400">
          <a:solidFill>
            <a:schemeClr val="tx1"/>
          </a:solidFill>
          <a:latin typeface="+mn-lt"/>
          <a:ea typeface="ＭＳ Ｐゴシック" charset="0"/>
          <a:cs typeface="+mn-cs"/>
        </a:defRPr>
      </a:lvl1pPr>
      <a:lvl2pPr marL="742950" indent="-285750" algn="l" rtl="0" eaLnBrk="1" fontAlgn="base" hangingPunct="1">
        <a:lnSpc>
          <a:spcPct val="90000"/>
        </a:lnSpc>
        <a:spcBef>
          <a:spcPct val="0"/>
        </a:spcBef>
        <a:spcAft>
          <a:spcPct val="50000"/>
        </a:spcAft>
        <a:buChar char="–"/>
        <a:defRPr sz="2400">
          <a:solidFill>
            <a:schemeClr val="tx1"/>
          </a:solidFill>
          <a:latin typeface="+mn-lt"/>
          <a:ea typeface="ＭＳ Ｐゴシック" charset="0"/>
        </a:defRPr>
      </a:lvl2pPr>
      <a:lvl3pPr marL="1143000" indent="-228600" algn="l" rtl="0" eaLnBrk="1" fontAlgn="base" hangingPunct="1">
        <a:spcBef>
          <a:spcPct val="20000"/>
        </a:spcBef>
        <a:spcAft>
          <a:spcPct val="50000"/>
        </a:spcAft>
        <a:buChar char="•"/>
        <a:defRPr sz="2400">
          <a:solidFill>
            <a:schemeClr val="tx1"/>
          </a:solidFill>
          <a:latin typeface="+mn-lt"/>
          <a:ea typeface="ＭＳ Ｐゴシック" charset="0"/>
        </a:defRPr>
      </a:lvl3pPr>
      <a:lvl4pPr marL="1600200" indent="-228600" algn="l" rtl="0" eaLnBrk="1" fontAlgn="base" hangingPunct="1">
        <a:spcBef>
          <a:spcPct val="20000"/>
        </a:spcBef>
        <a:spcAft>
          <a:spcPct val="50000"/>
        </a:spcAft>
        <a:buChar char="–"/>
        <a:defRPr sz="2400">
          <a:solidFill>
            <a:schemeClr val="tx1"/>
          </a:solidFill>
          <a:latin typeface="+mn-lt"/>
          <a:ea typeface="ＭＳ Ｐゴシック" charset="0"/>
        </a:defRPr>
      </a:lvl4pPr>
      <a:lvl5pPr marL="2057400" indent="-228600" algn="l" rtl="0" eaLnBrk="1" fontAlgn="base" hangingPunct="1">
        <a:spcBef>
          <a:spcPct val="20000"/>
        </a:spcBef>
        <a:spcAft>
          <a:spcPct val="50000"/>
        </a:spcAft>
        <a:buChar char="»"/>
        <a:defRPr sz="2400">
          <a:solidFill>
            <a:schemeClr val="tx1"/>
          </a:solidFill>
          <a:latin typeface="+mn-lt"/>
          <a:ea typeface="ＭＳ Ｐゴシック" charset="0"/>
        </a:defRPr>
      </a:lvl5pPr>
      <a:lvl6pPr marL="2514600" indent="-228600" algn="l" rtl="0" eaLnBrk="1" fontAlgn="base" hangingPunct="1">
        <a:spcBef>
          <a:spcPct val="20000"/>
        </a:spcBef>
        <a:spcAft>
          <a:spcPct val="50000"/>
        </a:spcAft>
        <a:buChar char="»"/>
        <a:defRPr sz="2400">
          <a:solidFill>
            <a:schemeClr val="tx1"/>
          </a:solidFill>
          <a:latin typeface="+mn-lt"/>
        </a:defRPr>
      </a:lvl6pPr>
      <a:lvl7pPr marL="2971800" indent="-228600" algn="l" rtl="0" eaLnBrk="1" fontAlgn="base" hangingPunct="1">
        <a:spcBef>
          <a:spcPct val="20000"/>
        </a:spcBef>
        <a:spcAft>
          <a:spcPct val="50000"/>
        </a:spcAft>
        <a:buChar char="»"/>
        <a:defRPr sz="2400">
          <a:solidFill>
            <a:schemeClr val="tx1"/>
          </a:solidFill>
          <a:latin typeface="+mn-lt"/>
        </a:defRPr>
      </a:lvl7pPr>
      <a:lvl8pPr marL="3429000" indent="-228600" algn="l" rtl="0" eaLnBrk="1" fontAlgn="base" hangingPunct="1">
        <a:spcBef>
          <a:spcPct val="20000"/>
        </a:spcBef>
        <a:spcAft>
          <a:spcPct val="50000"/>
        </a:spcAft>
        <a:buChar char="»"/>
        <a:defRPr sz="2400">
          <a:solidFill>
            <a:schemeClr val="tx1"/>
          </a:solidFill>
          <a:latin typeface="+mn-lt"/>
        </a:defRPr>
      </a:lvl8pPr>
      <a:lvl9pPr marL="3886200" indent="-228600" algn="l" rtl="0" eaLnBrk="1" fontAlgn="base" hangingPunct="1">
        <a:spcBef>
          <a:spcPct val="20000"/>
        </a:spcBef>
        <a:spcAft>
          <a:spcPct val="5000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849323-E59A-BD42-B58D-4B2975EEA10D}" type="datetimeFigureOut">
              <a:rPr lang="en-US" smtClean="0"/>
              <a:t>6/11/2014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FB9525-EF99-E64F-9DFD-76634547BFC1}" type="slidenum">
              <a:rPr lang="en-US" smtClean="0"/>
              <a:t>‹#›</a:t>
            </a:fld>
            <a:endParaRPr lang="en-US" dirty="0"/>
          </a:p>
        </p:txBody>
      </p:sp>
    </p:spTree>
    <p:extLst>
      <p:ext uri="{BB962C8B-B14F-4D97-AF65-F5344CB8AC3E}">
        <p14:creationId xmlns:p14="http://schemas.microsoft.com/office/powerpoint/2010/main" val="903718069"/>
      </p:ext>
    </p:extLst>
  </p:cSld>
  <p:clrMap bg1="lt1" tx1="dk1" bg2="lt2" tx2="dk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2" r:id="rId5"/>
    <p:sldLayoutId id="2147483843" r:id="rId6"/>
    <p:sldLayoutId id="2147483844" r:id="rId7"/>
    <p:sldLayoutId id="2147483845" r:id="rId8"/>
    <p:sldLayoutId id="2147483846" r:id="rId9"/>
    <p:sldLayoutId id="2147483847" r:id="rId10"/>
    <p:sldLayoutId id="2147483848"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BDDA12-2FB0-F249-9DAE-ABCB9B0BF58C}" type="datetimeFigureOut">
              <a:rPr lang="en-US" smtClean="0"/>
              <a:t>6/11/2014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CB5931-31AD-E64A-95D9-0E6FD642881D}" type="slidenum">
              <a:rPr lang="en-US" smtClean="0"/>
              <a:t>‹#›</a:t>
            </a:fld>
            <a:endParaRPr lang="en-US" dirty="0"/>
          </a:p>
        </p:txBody>
      </p:sp>
    </p:spTree>
    <p:extLst>
      <p:ext uri="{BB962C8B-B14F-4D97-AF65-F5344CB8AC3E}">
        <p14:creationId xmlns:p14="http://schemas.microsoft.com/office/powerpoint/2010/main" val="41402092"/>
      </p:ext>
    </p:extLst>
  </p:cSld>
  <p:clrMap bg1="lt1" tx1="dk1" bg2="lt2" tx2="dk2" accent1="accent1" accent2="accent2" accent3="accent3" accent4="accent4" accent5="accent5" accent6="accent6" hlink="hlink" folHlink="folHlink"/>
  <p:sldLayoutIdLst>
    <p:sldLayoutId id="2147483850" r:id="rId1"/>
    <p:sldLayoutId id="2147483851" r:id="rId2"/>
    <p:sldLayoutId id="2147483852" r:id="rId3"/>
    <p:sldLayoutId id="2147483853" r:id="rId4"/>
    <p:sldLayoutId id="2147483854" r:id="rId5"/>
    <p:sldLayoutId id="2147483855" r:id="rId6"/>
    <p:sldLayoutId id="2147483856" r:id="rId7"/>
    <p:sldLayoutId id="2147483857" r:id="rId8"/>
    <p:sldLayoutId id="2147483858" r:id="rId9"/>
    <p:sldLayoutId id="2147483859" r:id="rId10"/>
    <p:sldLayoutId id="2147483860"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8"/>
          <p:cNvSpPr>
            <a:spLocks noChangeArrowheads="1"/>
          </p:cNvSpPr>
          <p:nvPr/>
        </p:nvSpPr>
        <p:spPr bwMode="auto">
          <a:xfrm>
            <a:off x="-79375" y="0"/>
            <a:ext cx="9223375" cy="38100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sz="2400" dirty="0">
              <a:latin typeface="Arial" charset="0"/>
            </a:endParaRPr>
          </a:p>
        </p:txBody>
      </p:sp>
      <p:sp>
        <p:nvSpPr>
          <p:cNvPr id="1027" name="Rectangle 9"/>
          <p:cNvSpPr>
            <a:spLocks noChangeArrowheads="1"/>
          </p:cNvSpPr>
          <p:nvPr/>
        </p:nvSpPr>
        <p:spPr bwMode="auto">
          <a:xfrm>
            <a:off x="-79375" y="3048000"/>
            <a:ext cx="9223375" cy="3810000"/>
          </a:xfrm>
          <a:prstGeom prst="rect">
            <a:avLst/>
          </a:prstGeom>
          <a:gradFill rotWithShape="0">
            <a:gsLst>
              <a:gs pos="0">
                <a:schemeClr val="bg1"/>
              </a:gs>
              <a:gs pos="100000">
                <a:srgbClr val="DCDEDE"/>
              </a:gs>
            </a:gsLst>
            <a:lin ang="54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dirty="0"/>
          </a:p>
        </p:txBody>
      </p:sp>
      <p:sp>
        <p:nvSpPr>
          <p:cNvPr id="1028" name="Rectangle 2"/>
          <p:cNvSpPr>
            <a:spLocks noGrp="1" noChangeArrowheads="1"/>
          </p:cNvSpPr>
          <p:nvPr>
            <p:ph type="title"/>
          </p:nvPr>
        </p:nvSpPr>
        <p:spPr bwMode="auto">
          <a:xfrm>
            <a:off x="323850" y="908050"/>
            <a:ext cx="8496300" cy="649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0" tIns="45720" rIns="91440" bIns="45720" numCol="1" anchor="t" anchorCtr="0" compatLnSpc="1">
            <a:prstTxWarp prst="textNoShape">
              <a:avLst/>
            </a:prstTxWarp>
          </a:bodyPr>
          <a:lstStyle/>
          <a:p>
            <a:pPr lvl="0"/>
            <a:r>
              <a:rPr lang="en-GB" smtClean="0"/>
              <a:t>Click to edit Master title style</a:t>
            </a:r>
            <a:endParaRPr lang="en-GB"/>
          </a:p>
        </p:txBody>
      </p:sp>
      <p:sp>
        <p:nvSpPr>
          <p:cNvPr id="1029" name="Rectangle 3"/>
          <p:cNvSpPr>
            <a:spLocks noGrp="1" noChangeArrowheads="1"/>
          </p:cNvSpPr>
          <p:nvPr>
            <p:ph type="body" idx="1"/>
          </p:nvPr>
        </p:nvSpPr>
        <p:spPr bwMode="auto">
          <a:xfrm>
            <a:off x="323850" y="1700213"/>
            <a:ext cx="84963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2" name="Rectangle 4"/>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l">
              <a:defRPr sz="1400">
                <a:latin typeface="Arial" charset="0"/>
              </a:defRPr>
            </a:lvl1pPr>
          </a:lstStyle>
          <a:p>
            <a:fld id="{46435276-7F2D-404C-B9AC-C471A18EB823}" type="datetimeFigureOut">
              <a:rPr lang="en-US" smtClean="0"/>
              <a:t>6/11/2014</a:t>
            </a:fld>
            <a:endParaRPr lang="en-US" dirty="0"/>
          </a:p>
        </p:txBody>
      </p:sp>
      <p:sp>
        <p:nvSpPr>
          <p:cNvPr id="3"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400">
                <a:latin typeface="Arial" charset="0"/>
              </a:defRPr>
            </a:lvl1pPr>
          </a:lstStyle>
          <a:p>
            <a:endParaRPr lang="en-US" dirty="0"/>
          </a:p>
        </p:txBody>
      </p:sp>
      <p:sp>
        <p:nvSpPr>
          <p:cNvPr id="1030" name="Rectangle 6"/>
          <p:cNvSpPr>
            <a:spLocks noGrp="1" noChangeArrowheads="1"/>
          </p:cNvSpPr>
          <p:nvPr>
            <p:ph type="sldNum" sz="quarter" idx="4"/>
          </p:nvPr>
        </p:nvSpPr>
        <p:spPr bwMode="auto">
          <a:xfrm>
            <a:off x="6877050" y="6308725"/>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0" bIns="45720" numCol="1" anchor="t" anchorCtr="0" compatLnSpc="1">
            <a:prstTxWarp prst="textNoShape">
              <a:avLst/>
            </a:prstTxWarp>
          </a:bodyPr>
          <a:lstStyle>
            <a:lvl1pPr algn="r">
              <a:defRPr sz="1400">
                <a:latin typeface="Georgia" charset="0"/>
              </a:defRPr>
            </a:lvl1pPr>
          </a:lstStyle>
          <a:p>
            <a:fld id="{840A6D29-37C4-5840-8A5C-651E417F579C}" type="slidenum">
              <a:rPr lang="en-US" smtClean="0"/>
              <a:t>‹#›</a:t>
            </a:fld>
            <a:endParaRPr lang="en-US" dirty="0"/>
          </a:p>
        </p:txBody>
      </p:sp>
      <p:pic>
        <p:nvPicPr>
          <p:cNvPr id="1033" name="Picture 11" descr="education"/>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629400" y="288925"/>
            <a:ext cx="2119313"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62" r:id="rId1"/>
    <p:sldLayoutId id="2147483863" r:id="rId2"/>
    <p:sldLayoutId id="2147483864" r:id="rId3"/>
    <p:sldLayoutId id="2147483865" r:id="rId4"/>
    <p:sldLayoutId id="2147483866" r:id="rId5"/>
    <p:sldLayoutId id="2147483867" r:id="rId6"/>
    <p:sldLayoutId id="2147483868" r:id="rId7"/>
    <p:sldLayoutId id="2147483869" r:id="rId8"/>
    <p:sldLayoutId id="2147483870" r:id="rId9"/>
    <p:sldLayoutId id="2147483871" r:id="rId10"/>
    <p:sldLayoutId id="2147483872" r:id="rId11"/>
    <p:sldLayoutId id="2147483873" r:id="rId12"/>
    <p:sldLayoutId id="2147483874" r:id="rId13"/>
    <p:sldLayoutId id="2147483875" r:id="rId14"/>
  </p:sldLayoutIdLst>
  <p:txStyles>
    <p:titleStyle>
      <a:lvl1pPr algn="l" rtl="0" eaLnBrk="1" fontAlgn="base" hangingPunct="1">
        <a:spcBef>
          <a:spcPct val="0"/>
        </a:spcBef>
        <a:spcAft>
          <a:spcPct val="0"/>
        </a:spcAft>
        <a:defRPr sz="3500">
          <a:solidFill>
            <a:schemeClr val="tx2"/>
          </a:solidFill>
          <a:latin typeface="+mj-lt"/>
          <a:ea typeface="+mj-ea"/>
          <a:cs typeface="ＭＳ Ｐゴシック" charset="0"/>
        </a:defRPr>
      </a:lvl1pPr>
      <a:lvl2pPr algn="l" rtl="0" eaLnBrk="1" fontAlgn="base" hangingPunct="1">
        <a:spcBef>
          <a:spcPct val="0"/>
        </a:spcBef>
        <a:spcAft>
          <a:spcPct val="0"/>
        </a:spcAft>
        <a:defRPr sz="3500">
          <a:solidFill>
            <a:schemeClr val="tx2"/>
          </a:solidFill>
          <a:latin typeface="Georgia" pitchFamily="16" charset="0"/>
          <a:ea typeface="ＭＳ Ｐゴシック" pitchFamily="16" charset="-128"/>
          <a:cs typeface="ＭＳ Ｐゴシック" charset="0"/>
        </a:defRPr>
      </a:lvl2pPr>
      <a:lvl3pPr algn="l" rtl="0" eaLnBrk="1" fontAlgn="base" hangingPunct="1">
        <a:spcBef>
          <a:spcPct val="0"/>
        </a:spcBef>
        <a:spcAft>
          <a:spcPct val="0"/>
        </a:spcAft>
        <a:defRPr sz="3500">
          <a:solidFill>
            <a:schemeClr val="tx2"/>
          </a:solidFill>
          <a:latin typeface="Georgia" pitchFamily="16" charset="0"/>
          <a:ea typeface="ＭＳ Ｐゴシック" pitchFamily="16" charset="-128"/>
          <a:cs typeface="ＭＳ Ｐゴシック" charset="0"/>
        </a:defRPr>
      </a:lvl3pPr>
      <a:lvl4pPr algn="l" rtl="0" eaLnBrk="1" fontAlgn="base" hangingPunct="1">
        <a:spcBef>
          <a:spcPct val="0"/>
        </a:spcBef>
        <a:spcAft>
          <a:spcPct val="0"/>
        </a:spcAft>
        <a:defRPr sz="3500">
          <a:solidFill>
            <a:schemeClr val="tx2"/>
          </a:solidFill>
          <a:latin typeface="Georgia" pitchFamily="16" charset="0"/>
          <a:ea typeface="ＭＳ Ｐゴシック" pitchFamily="16" charset="-128"/>
          <a:cs typeface="ＭＳ Ｐゴシック" charset="0"/>
        </a:defRPr>
      </a:lvl4pPr>
      <a:lvl5pPr algn="l" rtl="0" eaLnBrk="1" fontAlgn="base" hangingPunct="1">
        <a:spcBef>
          <a:spcPct val="0"/>
        </a:spcBef>
        <a:spcAft>
          <a:spcPct val="0"/>
        </a:spcAft>
        <a:defRPr sz="3500">
          <a:solidFill>
            <a:schemeClr val="tx2"/>
          </a:solidFill>
          <a:latin typeface="Georgia" pitchFamily="16" charset="0"/>
          <a:ea typeface="ＭＳ Ｐゴシック" pitchFamily="16" charset="-128"/>
          <a:cs typeface="ＭＳ Ｐゴシック" charset="0"/>
        </a:defRPr>
      </a:lvl5pPr>
      <a:lvl6pPr marL="457200" algn="l" rtl="0" eaLnBrk="1" fontAlgn="base" hangingPunct="1">
        <a:spcBef>
          <a:spcPct val="0"/>
        </a:spcBef>
        <a:spcAft>
          <a:spcPct val="0"/>
        </a:spcAft>
        <a:defRPr sz="3500">
          <a:solidFill>
            <a:schemeClr val="tx2"/>
          </a:solidFill>
          <a:latin typeface="Georgia" pitchFamily="16" charset="0"/>
          <a:ea typeface="ＭＳ Ｐゴシック" pitchFamily="16" charset="-128"/>
        </a:defRPr>
      </a:lvl6pPr>
      <a:lvl7pPr marL="914400" algn="l" rtl="0" eaLnBrk="1" fontAlgn="base" hangingPunct="1">
        <a:spcBef>
          <a:spcPct val="0"/>
        </a:spcBef>
        <a:spcAft>
          <a:spcPct val="0"/>
        </a:spcAft>
        <a:defRPr sz="3500">
          <a:solidFill>
            <a:schemeClr val="tx2"/>
          </a:solidFill>
          <a:latin typeface="Georgia" pitchFamily="16" charset="0"/>
          <a:ea typeface="ＭＳ Ｐゴシック" pitchFamily="16" charset="-128"/>
        </a:defRPr>
      </a:lvl7pPr>
      <a:lvl8pPr marL="1371600" algn="l" rtl="0" eaLnBrk="1" fontAlgn="base" hangingPunct="1">
        <a:spcBef>
          <a:spcPct val="0"/>
        </a:spcBef>
        <a:spcAft>
          <a:spcPct val="0"/>
        </a:spcAft>
        <a:defRPr sz="3500">
          <a:solidFill>
            <a:schemeClr val="tx2"/>
          </a:solidFill>
          <a:latin typeface="Georgia" pitchFamily="16" charset="0"/>
          <a:ea typeface="ＭＳ Ｐゴシック" pitchFamily="16" charset="-128"/>
        </a:defRPr>
      </a:lvl8pPr>
      <a:lvl9pPr marL="1828800" algn="l" rtl="0" eaLnBrk="1" fontAlgn="base" hangingPunct="1">
        <a:spcBef>
          <a:spcPct val="0"/>
        </a:spcBef>
        <a:spcAft>
          <a:spcPct val="0"/>
        </a:spcAft>
        <a:defRPr sz="3500">
          <a:solidFill>
            <a:schemeClr val="tx2"/>
          </a:solidFill>
          <a:latin typeface="Georgia" pitchFamily="16" charset="0"/>
          <a:ea typeface="ＭＳ Ｐゴシック" pitchFamily="16" charset="-128"/>
        </a:defRPr>
      </a:lvl9pPr>
    </p:titleStyle>
    <p:bodyStyle>
      <a:lvl1pPr marL="342900" indent="-342900" algn="l" rtl="0" eaLnBrk="1" fontAlgn="base" hangingPunct="1">
        <a:spcBef>
          <a:spcPct val="0"/>
        </a:spcBef>
        <a:spcAft>
          <a:spcPct val="70000"/>
        </a:spcAft>
        <a:buChar char="•"/>
        <a:defRPr sz="2400">
          <a:solidFill>
            <a:schemeClr val="tx1"/>
          </a:solidFill>
          <a:latin typeface="+mn-lt"/>
          <a:ea typeface="+mn-ea"/>
          <a:cs typeface="ＭＳ Ｐゴシック" charset="0"/>
        </a:defRPr>
      </a:lvl1pPr>
      <a:lvl2pPr marL="811213" indent="-288925" algn="l" rtl="0" eaLnBrk="1" fontAlgn="base" hangingPunct="1">
        <a:lnSpc>
          <a:spcPct val="90000"/>
        </a:lnSpc>
        <a:spcBef>
          <a:spcPct val="0"/>
        </a:spcBef>
        <a:spcAft>
          <a:spcPct val="50000"/>
        </a:spcAft>
        <a:buChar char="–"/>
        <a:defRPr sz="2400">
          <a:solidFill>
            <a:schemeClr val="tx1"/>
          </a:solidFill>
          <a:latin typeface="+mn-lt"/>
          <a:ea typeface="+mn-ea"/>
        </a:defRPr>
      </a:lvl2pPr>
      <a:lvl3pPr marL="1219200" indent="-228600" algn="l" rtl="0" eaLnBrk="1" fontAlgn="base" hangingPunct="1">
        <a:lnSpc>
          <a:spcPct val="90000"/>
        </a:lnSpc>
        <a:spcBef>
          <a:spcPct val="20000"/>
        </a:spcBef>
        <a:spcAft>
          <a:spcPct val="0"/>
        </a:spcAft>
        <a:buChar char="•"/>
        <a:defRPr sz="2400">
          <a:solidFill>
            <a:schemeClr val="tx1"/>
          </a:solidFill>
          <a:latin typeface="+mn-lt"/>
          <a:ea typeface="+mn-ea"/>
        </a:defRPr>
      </a:lvl3pPr>
      <a:lvl4pPr marL="1627188" indent="-228600" algn="l" rtl="0" eaLnBrk="1" fontAlgn="base" hangingPunct="1">
        <a:lnSpc>
          <a:spcPct val="90000"/>
        </a:lnSpc>
        <a:spcBef>
          <a:spcPct val="20000"/>
        </a:spcBef>
        <a:spcAft>
          <a:spcPct val="0"/>
        </a:spcAft>
        <a:buChar char="–"/>
        <a:defRPr sz="2400">
          <a:solidFill>
            <a:schemeClr val="tx1"/>
          </a:solidFill>
          <a:latin typeface="+mn-lt"/>
          <a:ea typeface="+mn-ea"/>
        </a:defRPr>
      </a:lvl4pPr>
      <a:lvl5pPr marL="2057400" indent="-228600" algn="l" rtl="0" eaLnBrk="1" fontAlgn="base" hangingPunct="1">
        <a:lnSpc>
          <a:spcPct val="90000"/>
        </a:lnSpc>
        <a:spcBef>
          <a:spcPct val="20000"/>
        </a:spcBef>
        <a:spcAft>
          <a:spcPct val="0"/>
        </a:spcAft>
        <a:buChar char="»"/>
        <a:defRPr sz="2400">
          <a:solidFill>
            <a:schemeClr val="tx1"/>
          </a:solidFill>
          <a:latin typeface="+mn-lt"/>
          <a:ea typeface="+mn-ea"/>
        </a:defRPr>
      </a:lvl5pPr>
      <a:lvl6pPr marL="2514600" indent="-228600" algn="l" rtl="0" eaLnBrk="1" fontAlgn="base" hangingPunct="1">
        <a:lnSpc>
          <a:spcPct val="90000"/>
        </a:lnSpc>
        <a:spcBef>
          <a:spcPct val="20000"/>
        </a:spcBef>
        <a:spcAft>
          <a:spcPct val="0"/>
        </a:spcAft>
        <a:buChar char="»"/>
        <a:defRPr sz="2400">
          <a:solidFill>
            <a:schemeClr val="tx1"/>
          </a:solidFill>
          <a:latin typeface="+mn-lt"/>
          <a:ea typeface="+mn-ea"/>
        </a:defRPr>
      </a:lvl6pPr>
      <a:lvl7pPr marL="2971800" indent="-228600" algn="l" rtl="0" eaLnBrk="1" fontAlgn="base" hangingPunct="1">
        <a:lnSpc>
          <a:spcPct val="90000"/>
        </a:lnSpc>
        <a:spcBef>
          <a:spcPct val="20000"/>
        </a:spcBef>
        <a:spcAft>
          <a:spcPct val="0"/>
        </a:spcAft>
        <a:buChar char="»"/>
        <a:defRPr sz="2400">
          <a:solidFill>
            <a:schemeClr val="tx1"/>
          </a:solidFill>
          <a:latin typeface="+mn-lt"/>
          <a:ea typeface="+mn-ea"/>
        </a:defRPr>
      </a:lvl7pPr>
      <a:lvl8pPr marL="3429000" indent="-228600" algn="l" rtl="0" eaLnBrk="1" fontAlgn="base" hangingPunct="1">
        <a:lnSpc>
          <a:spcPct val="90000"/>
        </a:lnSpc>
        <a:spcBef>
          <a:spcPct val="20000"/>
        </a:spcBef>
        <a:spcAft>
          <a:spcPct val="0"/>
        </a:spcAft>
        <a:buChar char="»"/>
        <a:defRPr sz="2400">
          <a:solidFill>
            <a:schemeClr val="tx1"/>
          </a:solidFill>
          <a:latin typeface="+mn-lt"/>
          <a:ea typeface="+mn-ea"/>
        </a:defRPr>
      </a:lvl8pPr>
      <a:lvl9pPr marL="3886200" indent="-228600" algn="l" rtl="0" eaLnBrk="1" fontAlgn="base" hangingPunct="1">
        <a:lnSpc>
          <a:spcPct val="90000"/>
        </a:lnSpc>
        <a:spcBef>
          <a:spcPct val="20000"/>
        </a:spcBef>
        <a:spcAft>
          <a:spcPct val="0"/>
        </a:spcAft>
        <a:buChar char="»"/>
        <a:defRPr sz="24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323850" y="908050"/>
            <a:ext cx="8496300" cy="649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45720" rIns="91440" bIns="45720" numCol="1" anchor="ctr" anchorCtr="0" compatLnSpc="1">
            <a:prstTxWarp prst="textNoShape">
              <a:avLst/>
            </a:prstTxWarp>
          </a:bodyPr>
          <a:lstStyle/>
          <a:p>
            <a:pPr lvl="0"/>
            <a:r>
              <a:rPr lang="en-GB" smtClean="0"/>
              <a:t>Click to edit Master title style</a:t>
            </a:r>
            <a:endParaRPr lang="en-GB"/>
          </a:p>
        </p:txBody>
      </p:sp>
      <p:sp>
        <p:nvSpPr>
          <p:cNvPr id="2051" name="Rectangle 3"/>
          <p:cNvSpPr>
            <a:spLocks noGrp="1" noChangeArrowheads="1"/>
          </p:cNvSpPr>
          <p:nvPr>
            <p:ph type="body" idx="1"/>
          </p:nvPr>
        </p:nvSpPr>
        <p:spPr bwMode="auto">
          <a:xfrm>
            <a:off x="323850" y="1700213"/>
            <a:ext cx="8496300"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1126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latin typeface="Arial" charset="0"/>
              </a:defRPr>
            </a:lvl1pPr>
          </a:lstStyle>
          <a:p>
            <a:endParaRPr lang="en-US" dirty="0"/>
          </a:p>
        </p:txBody>
      </p:sp>
      <p:sp>
        <p:nvSpPr>
          <p:cNvPr id="1126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charset="0"/>
              </a:defRPr>
            </a:lvl1pPr>
          </a:lstStyle>
          <a:p>
            <a:endParaRPr lang="en-US" dirty="0"/>
          </a:p>
        </p:txBody>
      </p:sp>
      <p:sp>
        <p:nvSpPr>
          <p:cNvPr id="11270" name="Rectangle 6"/>
          <p:cNvSpPr>
            <a:spLocks noGrp="1" noChangeArrowheads="1"/>
          </p:cNvSpPr>
          <p:nvPr>
            <p:ph type="sldNum" sz="quarter" idx="4"/>
          </p:nvPr>
        </p:nvSpPr>
        <p:spPr bwMode="auto">
          <a:xfrm>
            <a:off x="6642100" y="63087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0" bIns="45720" numCol="1" anchor="t" anchorCtr="0" compatLnSpc="1">
            <a:prstTxWarp prst="textNoShape">
              <a:avLst/>
            </a:prstTxWarp>
          </a:bodyPr>
          <a:lstStyle>
            <a:lvl1pPr algn="r">
              <a:defRPr sz="1400">
                <a:latin typeface="Georgia" charset="0"/>
              </a:defRPr>
            </a:lvl1pPr>
          </a:lstStyle>
          <a:p>
            <a:fld id="{F0F7E0A9-94C4-BE46-AA8B-14759B3261DD}" type="slidenum">
              <a:rPr lang="en-GB"/>
              <a:pPr/>
              <a:t>‹#›</a:t>
            </a:fld>
            <a:endParaRPr lang="en-GB" dirty="0"/>
          </a:p>
        </p:txBody>
      </p:sp>
      <p:pic>
        <p:nvPicPr>
          <p:cNvPr id="2055" name="Picture 12" descr="education"/>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629400" y="288925"/>
            <a:ext cx="2119313"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hf hdr="0" ftr="0" dt="0"/>
  <p:txStyles>
    <p:titleStyle>
      <a:lvl1pPr algn="l" rtl="0" eaLnBrk="1" fontAlgn="base" hangingPunct="1">
        <a:spcBef>
          <a:spcPct val="0"/>
        </a:spcBef>
        <a:spcAft>
          <a:spcPct val="0"/>
        </a:spcAft>
        <a:defRPr sz="3500">
          <a:solidFill>
            <a:schemeClr val="tx2"/>
          </a:solidFill>
          <a:latin typeface="+mj-lt"/>
          <a:ea typeface="ＭＳ Ｐゴシック" charset="0"/>
          <a:cs typeface="+mj-cs"/>
        </a:defRPr>
      </a:lvl1pPr>
      <a:lvl2pPr algn="l" rtl="0" eaLnBrk="1" fontAlgn="base" hangingPunct="1">
        <a:spcBef>
          <a:spcPct val="0"/>
        </a:spcBef>
        <a:spcAft>
          <a:spcPct val="0"/>
        </a:spcAft>
        <a:defRPr sz="3500">
          <a:solidFill>
            <a:schemeClr val="tx2"/>
          </a:solidFill>
          <a:latin typeface="Georgia" pitchFamily="16" charset="0"/>
          <a:ea typeface="ＭＳ Ｐゴシック" charset="0"/>
        </a:defRPr>
      </a:lvl2pPr>
      <a:lvl3pPr algn="l" rtl="0" eaLnBrk="1" fontAlgn="base" hangingPunct="1">
        <a:spcBef>
          <a:spcPct val="0"/>
        </a:spcBef>
        <a:spcAft>
          <a:spcPct val="0"/>
        </a:spcAft>
        <a:defRPr sz="3500">
          <a:solidFill>
            <a:schemeClr val="tx2"/>
          </a:solidFill>
          <a:latin typeface="Georgia" pitchFamily="16" charset="0"/>
          <a:ea typeface="ＭＳ Ｐゴシック" charset="0"/>
        </a:defRPr>
      </a:lvl3pPr>
      <a:lvl4pPr algn="l" rtl="0" eaLnBrk="1" fontAlgn="base" hangingPunct="1">
        <a:spcBef>
          <a:spcPct val="0"/>
        </a:spcBef>
        <a:spcAft>
          <a:spcPct val="0"/>
        </a:spcAft>
        <a:defRPr sz="3500">
          <a:solidFill>
            <a:schemeClr val="tx2"/>
          </a:solidFill>
          <a:latin typeface="Georgia" pitchFamily="16" charset="0"/>
          <a:ea typeface="ＭＳ Ｐゴシック" charset="0"/>
        </a:defRPr>
      </a:lvl4pPr>
      <a:lvl5pPr algn="l" rtl="0" eaLnBrk="1" fontAlgn="base" hangingPunct="1">
        <a:spcBef>
          <a:spcPct val="0"/>
        </a:spcBef>
        <a:spcAft>
          <a:spcPct val="0"/>
        </a:spcAft>
        <a:defRPr sz="3500">
          <a:solidFill>
            <a:schemeClr val="tx2"/>
          </a:solidFill>
          <a:latin typeface="Georgia" pitchFamily="16" charset="0"/>
          <a:ea typeface="ＭＳ Ｐゴシック" charset="0"/>
        </a:defRPr>
      </a:lvl5pPr>
      <a:lvl6pPr marL="457200" algn="l" rtl="0" eaLnBrk="1" fontAlgn="base" hangingPunct="1">
        <a:spcBef>
          <a:spcPct val="0"/>
        </a:spcBef>
        <a:spcAft>
          <a:spcPct val="0"/>
        </a:spcAft>
        <a:defRPr sz="3500">
          <a:solidFill>
            <a:schemeClr val="tx2"/>
          </a:solidFill>
          <a:latin typeface="Georgia" pitchFamily="16" charset="0"/>
        </a:defRPr>
      </a:lvl6pPr>
      <a:lvl7pPr marL="914400" algn="l" rtl="0" eaLnBrk="1" fontAlgn="base" hangingPunct="1">
        <a:spcBef>
          <a:spcPct val="0"/>
        </a:spcBef>
        <a:spcAft>
          <a:spcPct val="0"/>
        </a:spcAft>
        <a:defRPr sz="3500">
          <a:solidFill>
            <a:schemeClr val="tx2"/>
          </a:solidFill>
          <a:latin typeface="Georgia" pitchFamily="16" charset="0"/>
        </a:defRPr>
      </a:lvl7pPr>
      <a:lvl8pPr marL="1371600" algn="l" rtl="0" eaLnBrk="1" fontAlgn="base" hangingPunct="1">
        <a:spcBef>
          <a:spcPct val="0"/>
        </a:spcBef>
        <a:spcAft>
          <a:spcPct val="0"/>
        </a:spcAft>
        <a:defRPr sz="3500">
          <a:solidFill>
            <a:schemeClr val="tx2"/>
          </a:solidFill>
          <a:latin typeface="Georgia" pitchFamily="16" charset="0"/>
        </a:defRPr>
      </a:lvl8pPr>
      <a:lvl9pPr marL="1828800" algn="l" rtl="0" eaLnBrk="1" fontAlgn="base" hangingPunct="1">
        <a:spcBef>
          <a:spcPct val="0"/>
        </a:spcBef>
        <a:spcAft>
          <a:spcPct val="0"/>
        </a:spcAft>
        <a:defRPr sz="3500">
          <a:solidFill>
            <a:schemeClr val="tx2"/>
          </a:solidFill>
          <a:latin typeface="Georgia" pitchFamily="16" charset="0"/>
        </a:defRPr>
      </a:lvl9pPr>
    </p:titleStyle>
    <p:bodyStyle>
      <a:lvl1pPr marL="342900" indent="-342900" algn="l" rtl="0" eaLnBrk="1" fontAlgn="base" hangingPunct="1">
        <a:spcBef>
          <a:spcPct val="0"/>
        </a:spcBef>
        <a:spcAft>
          <a:spcPct val="70000"/>
        </a:spcAft>
        <a:buChar char="•"/>
        <a:defRPr sz="2400">
          <a:solidFill>
            <a:schemeClr val="tx1"/>
          </a:solidFill>
          <a:latin typeface="+mn-lt"/>
          <a:ea typeface="ＭＳ Ｐゴシック" charset="0"/>
          <a:cs typeface="+mn-cs"/>
        </a:defRPr>
      </a:lvl1pPr>
      <a:lvl2pPr marL="742950" indent="-285750" algn="l" rtl="0" eaLnBrk="1" fontAlgn="base" hangingPunct="1">
        <a:lnSpc>
          <a:spcPct val="90000"/>
        </a:lnSpc>
        <a:spcBef>
          <a:spcPct val="0"/>
        </a:spcBef>
        <a:spcAft>
          <a:spcPct val="50000"/>
        </a:spcAft>
        <a:buChar char="–"/>
        <a:defRPr sz="2400">
          <a:solidFill>
            <a:schemeClr val="tx1"/>
          </a:solidFill>
          <a:latin typeface="+mn-lt"/>
          <a:ea typeface="ＭＳ Ｐゴシック" charset="0"/>
        </a:defRPr>
      </a:lvl2pPr>
      <a:lvl3pPr marL="1143000" indent="-228600" algn="l" rtl="0" eaLnBrk="1" fontAlgn="base" hangingPunct="1">
        <a:spcBef>
          <a:spcPct val="20000"/>
        </a:spcBef>
        <a:spcAft>
          <a:spcPct val="50000"/>
        </a:spcAft>
        <a:buChar char="•"/>
        <a:defRPr sz="2400">
          <a:solidFill>
            <a:schemeClr val="tx1"/>
          </a:solidFill>
          <a:latin typeface="+mn-lt"/>
          <a:ea typeface="ＭＳ Ｐゴシック" charset="0"/>
        </a:defRPr>
      </a:lvl3pPr>
      <a:lvl4pPr marL="1600200" indent="-228600" algn="l" rtl="0" eaLnBrk="1" fontAlgn="base" hangingPunct="1">
        <a:spcBef>
          <a:spcPct val="20000"/>
        </a:spcBef>
        <a:spcAft>
          <a:spcPct val="50000"/>
        </a:spcAft>
        <a:buChar char="–"/>
        <a:defRPr sz="2400">
          <a:solidFill>
            <a:schemeClr val="tx1"/>
          </a:solidFill>
          <a:latin typeface="+mn-lt"/>
          <a:ea typeface="ＭＳ Ｐゴシック" charset="0"/>
        </a:defRPr>
      </a:lvl4pPr>
      <a:lvl5pPr marL="2057400" indent="-228600" algn="l" rtl="0" eaLnBrk="1" fontAlgn="base" hangingPunct="1">
        <a:spcBef>
          <a:spcPct val="20000"/>
        </a:spcBef>
        <a:spcAft>
          <a:spcPct val="50000"/>
        </a:spcAft>
        <a:buChar char="»"/>
        <a:defRPr sz="2400">
          <a:solidFill>
            <a:schemeClr val="tx1"/>
          </a:solidFill>
          <a:latin typeface="+mn-lt"/>
          <a:ea typeface="ＭＳ Ｐゴシック" charset="0"/>
        </a:defRPr>
      </a:lvl5pPr>
      <a:lvl6pPr marL="2514600" indent="-228600" algn="l" rtl="0" eaLnBrk="1" fontAlgn="base" hangingPunct="1">
        <a:spcBef>
          <a:spcPct val="20000"/>
        </a:spcBef>
        <a:spcAft>
          <a:spcPct val="50000"/>
        </a:spcAft>
        <a:buChar char="»"/>
        <a:defRPr sz="2400">
          <a:solidFill>
            <a:schemeClr val="tx1"/>
          </a:solidFill>
          <a:latin typeface="+mn-lt"/>
        </a:defRPr>
      </a:lvl6pPr>
      <a:lvl7pPr marL="2971800" indent="-228600" algn="l" rtl="0" eaLnBrk="1" fontAlgn="base" hangingPunct="1">
        <a:spcBef>
          <a:spcPct val="20000"/>
        </a:spcBef>
        <a:spcAft>
          <a:spcPct val="50000"/>
        </a:spcAft>
        <a:buChar char="»"/>
        <a:defRPr sz="2400">
          <a:solidFill>
            <a:schemeClr val="tx1"/>
          </a:solidFill>
          <a:latin typeface="+mn-lt"/>
        </a:defRPr>
      </a:lvl7pPr>
      <a:lvl8pPr marL="3429000" indent="-228600" algn="l" rtl="0" eaLnBrk="1" fontAlgn="base" hangingPunct="1">
        <a:spcBef>
          <a:spcPct val="20000"/>
        </a:spcBef>
        <a:spcAft>
          <a:spcPct val="50000"/>
        </a:spcAft>
        <a:buChar char="»"/>
        <a:defRPr sz="2400">
          <a:solidFill>
            <a:schemeClr val="tx1"/>
          </a:solidFill>
          <a:latin typeface="+mn-lt"/>
        </a:defRPr>
      </a:lvl8pPr>
      <a:lvl9pPr marL="3886200" indent="-228600" algn="l" rtl="0" eaLnBrk="1" fontAlgn="base" hangingPunct="1">
        <a:spcBef>
          <a:spcPct val="20000"/>
        </a:spcBef>
        <a:spcAft>
          <a:spcPct val="5000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323850" y="908050"/>
            <a:ext cx="8496300" cy="649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45720" rIns="91440" bIns="45720" numCol="1" anchor="ctr" anchorCtr="0" compatLnSpc="1">
            <a:prstTxWarp prst="textNoShape">
              <a:avLst/>
            </a:prstTxWarp>
          </a:bodyPr>
          <a:lstStyle/>
          <a:p>
            <a:pPr lvl="0"/>
            <a:r>
              <a:rPr lang="en-GB" smtClean="0"/>
              <a:t>Click to edit Master title style</a:t>
            </a:r>
            <a:endParaRPr lang="en-GB"/>
          </a:p>
        </p:txBody>
      </p:sp>
      <p:sp>
        <p:nvSpPr>
          <p:cNvPr id="3075" name="Rectangle 3"/>
          <p:cNvSpPr>
            <a:spLocks noGrp="1" noChangeArrowheads="1"/>
          </p:cNvSpPr>
          <p:nvPr>
            <p:ph type="body" idx="1"/>
          </p:nvPr>
        </p:nvSpPr>
        <p:spPr bwMode="auto">
          <a:xfrm>
            <a:off x="323850" y="1700213"/>
            <a:ext cx="8496300"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9523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latin typeface="Arial" charset="0"/>
              </a:defRPr>
            </a:lvl1pPr>
          </a:lstStyle>
          <a:p>
            <a:endParaRPr lang="en-US" dirty="0"/>
          </a:p>
        </p:txBody>
      </p:sp>
      <p:sp>
        <p:nvSpPr>
          <p:cNvPr id="9523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charset="0"/>
              </a:defRPr>
            </a:lvl1pPr>
          </a:lstStyle>
          <a:p>
            <a:endParaRPr lang="en-US" dirty="0"/>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l" rtl="0" eaLnBrk="1" fontAlgn="base" hangingPunct="1">
        <a:spcBef>
          <a:spcPct val="0"/>
        </a:spcBef>
        <a:spcAft>
          <a:spcPct val="0"/>
        </a:spcAft>
        <a:defRPr sz="3500">
          <a:solidFill>
            <a:schemeClr val="tx2"/>
          </a:solidFill>
          <a:latin typeface="+mj-lt"/>
          <a:ea typeface="ＭＳ Ｐゴシック" charset="0"/>
          <a:cs typeface="+mj-cs"/>
        </a:defRPr>
      </a:lvl1pPr>
      <a:lvl2pPr algn="l" rtl="0" eaLnBrk="1" fontAlgn="base" hangingPunct="1">
        <a:spcBef>
          <a:spcPct val="0"/>
        </a:spcBef>
        <a:spcAft>
          <a:spcPct val="0"/>
        </a:spcAft>
        <a:defRPr sz="3500">
          <a:solidFill>
            <a:schemeClr val="tx2"/>
          </a:solidFill>
          <a:latin typeface="Georgia" pitchFamily="16" charset="0"/>
          <a:ea typeface="ＭＳ Ｐゴシック" charset="0"/>
        </a:defRPr>
      </a:lvl2pPr>
      <a:lvl3pPr algn="l" rtl="0" eaLnBrk="1" fontAlgn="base" hangingPunct="1">
        <a:spcBef>
          <a:spcPct val="0"/>
        </a:spcBef>
        <a:spcAft>
          <a:spcPct val="0"/>
        </a:spcAft>
        <a:defRPr sz="3500">
          <a:solidFill>
            <a:schemeClr val="tx2"/>
          </a:solidFill>
          <a:latin typeface="Georgia" pitchFamily="16" charset="0"/>
          <a:ea typeface="ＭＳ Ｐゴシック" charset="0"/>
        </a:defRPr>
      </a:lvl3pPr>
      <a:lvl4pPr algn="l" rtl="0" eaLnBrk="1" fontAlgn="base" hangingPunct="1">
        <a:spcBef>
          <a:spcPct val="0"/>
        </a:spcBef>
        <a:spcAft>
          <a:spcPct val="0"/>
        </a:spcAft>
        <a:defRPr sz="3500">
          <a:solidFill>
            <a:schemeClr val="tx2"/>
          </a:solidFill>
          <a:latin typeface="Georgia" pitchFamily="16" charset="0"/>
          <a:ea typeface="ＭＳ Ｐゴシック" charset="0"/>
        </a:defRPr>
      </a:lvl4pPr>
      <a:lvl5pPr algn="l" rtl="0" eaLnBrk="1" fontAlgn="base" hangingPunct="1">
        <a:spcBef>
          <a:spcPct val="0"/>
        </a:spcBef>
        <a:spcAft>
          <a:spcPct val="0"/>
        </a:spcAft>
        <a:defRPr sz="3500">
          <a:solidFill>
            <a:schemeClr val="tx2"/>
          </a:solidFill>
          <a:latin typeface="Georgia" pitchFamily="16" charset="0"/>
          <a:ea typeface="ＭＳ Ｐゴシック" charset="0"/>
        </a:defRPr>
      </a:lvl5pPr>
      <a:lvl6pPr marL="457200" algn="l" rtl="0" eaLnBrk="1" fontAlgn="base" hangingPunct="1">
        <a:spcBef>
          <a:spcPct val="0"/>
        </a:spcBef>
        <a:spcAft>
          <a:spcPct val="0"/>
        </a:spcAft>
        <a:defRPr sz="3500">
          <a:solidFill>
            <a:schemeClr val="tx2"/>
          </a:solidFill>
          <a:latin typeface="Georgia" pitchFamily="16" charset="0"/>
        </a:defRPr>
      </a:lvl6pPr>
      <a:lvl7pPr marL="914400" algn="l" rtl="0" eaLnBrk="1" fontAlgn="base" hangingPunct="1">
        <a:spcBef>
          <a:spcPct val="0"/>
        </a:spcBef>
        <a:spcAft>
          <a:spcPct val="0"/>
        </a:spcAft>
        <a:defRPr sz="3500">
          <a:solidFill>
            <a:schemeClr val="tx2"/>
          </a:solidFill>
          <a:latin typeface="Georgia" pitchFamily="16" charset="0"/>
        </a:defRPr>
      </a:lvl7pPr>
      <a:lvl8pPr marL="1371600" algn="l" rtl="0" eaLnBrk="1" fontAlgn="base" hangingPunct="1">
        <a:spcBef>
          <a:spcPct val="0"/>
        </a:spcBef>
        <a:spcAft>
          <a:spcPct val="0"/>
        </a:spcAft>
        <a:defRPr sz="3500">
          <a:solidFill>
            <a:schemeClr val="tx2"/>
          </a:solidFill>
          <a:latin typeface="Georgia" pitchFamily="16" charset="0"/>
        </a:defRPr>
      </a:lvl8pPr>
      <a:lvl9pPr marL="1828800" algn="l" rtl="0" eaLnBrk="1" fontAlgn="base" hangingPunct="1">
        <a:spcBef>
          <a:spcPct val="0"/>
        </a:spcBef>
        <a:spcAft>
          <a:spcPct val="0"/>
        </a:spcAft>
        <a:defRPr sz="3500">
          <a:solidFill>
            <a:schemeClr val="tx2"/>
          </a:solidFill>
          <a:latin typeface="Georgia" pitchFamily="16" charset="0"/>
        </a:defRPr>
      </a:lvl9pPr>
    </p:titleStyle>
    <p:bodyStyle>
      <a:lvl1pPr marL="342900" indent="-342900" algn="l" rtl="0" eaLnBrk="1" fontAlgn="base" hangingPunct="1">
        <a:spcBef>
          <a:spcPct val="0"/>
        </a:spcBef>
        <a:spcAft>
          <a:spcPct val="70000"/>
        </a:spcAft>
        <a:buChar char="•"/>
        <a:defRPr sz="2400">
          <a:solidFill>
            <a:schemeClr val="tx1"/>
          </a:solidFill>
          <a:latin typeface="+mn-lt"/>
          <a:ea typeface="ＭＳ Ｐゴシック" charset="0"/>
          <a:cs typeface="+mn-cs"/>
        </a:defRPr>
      </a:lvl1pPr>
      <a:lvl2pPr marL="742950" indent="-285750" algn="l" rtl="0" eaLnBrk="1" fontAlgn="base" hangingPunct="1">
        <a:lnSpc>
          <a:spcPct val="90000"/>
        </a:lnSpc>
        <a:spcBef>
          <a:spcPct val="0"/>
        </a:spcBef>
        <a:spcAft>
          <a:spcPct val="50000"/>
        </a:spcAft>
        <a:buChar char="–"/>
        <a:defRPr sz="2400">
          <a:solidFill>
            <a:schemeClr val="tx1"/>
          </a:solidFill>
          <a:latin typeface="+mn-lt"/>
          <a:ea typeface="ＭＳ Ｐゴシック" charset="0"/>
        </a:defRPr>
      </a:lvl2pPr>
      <a:lvl3pPr marL="1143000" indent="-228600" algn="l" rtl="0" eaLnBrk="1" fontAlgn="base" hangingPunct="1">
        <a:spcBef>
          <a:spcPct val="20000"/>
        </a:spcBef>
        <a:spcAft>
          <a:spcPct val="50000"/>
        </a:spcAft>
        <a:buChar char="•"/>
        <a:defRPr sz="2400">
          <a:solidFill>
            <a:schemeClr val="tx1"/>
          </a:solidFill>
          <a:latin typeface="+mn-lt"/>
          <a:ea typeface="ＭＳ Ｐゴシック" charset="0"/>
        </a:defRPr>
      </a:lvl3pPr>
      <a:lvl4pPr marL="1600200" indent="-228600" algn="l" rtl="0" eaLnBrk="1" fontAlgn="base" hangingPunct="1">
        <a:spcBef>
          <a:spcPct val="20000"/>
        </a:spcBef>
        <a:spcAft>
          <a:spcPct val="50000"/>
        </a:spcAft>
        <a:buChar char="–"/>
        <a:defRPr sz="2400">
          <a:solidFill>
            <a:schemeClr val="tx1"/>
          </a:solidFill>
          <a:latin typeface="+mn-lt"/>
          <a:ea typeface="ＭＳ Ｐゴシック" charset="0"/>
        </a:defRPr>
      </a:lvl4pPr>
      <a:lvl5pPr marL="2057400" indent="-228600" algn="l" rtl="0" eaLnBrk="1" fontAlgn="base" hangingPunct="1">
        <a:spcBef>
          <a:spcPct val="20000"/>
        </a:spcBef>
        <a:spcAft>
          <a:spcPct val="50000"/>
        </a:spcAft>
        <a:buChar char="»"/>
        <a:defRPr sz="2400">
          <a:solidFill>
            <a:schemeClr val="tx1"/>
          </a:solidFill>
          <a:latin typeface="+mn-lt"/>
          <a:ea typeface="ＭＳ Ｐゴシック" charset="0"/>
        </a:defRPr>
      </a:lvl5pPr>
      <a:lvl6pPr marL="2514600" indent="-228600" algn="l" rtl="0" eaLnBrk="1" fontAlgn="base" hangingPunct="1">
        <a:spcBef>
          <a:spcPct val="20000"/>
        </a:spcBef>
        <a:spcAft>
          <a:spcPct val="50000"/>
        </a:spcAft>
        <a:buChar char="»"/>
        <a:defRPr sz="2400">
          <a:solidFill>
            <a:schemeClr val="tx1"/>
          </a:solidFill>
          <a:latin typeface="+mn-lt"/>
        </a:defRPr>
      </a:lvl6pPr>
      <a:lvl7pPr marL="2971800" indent="-228600" algn="l" rtl="0" eaLnBrk="1" fontAlgn="base" hangingPunct="1">
        <a:spcBef>
          <a:spcPct val="20000"/>
        </a:spcBef>
        <a:spcAft>
          <a:spcPct val="50000"/>
        </a:spcAft>
        <a:buChar char="»"/>
        <a:defRPr sz="2400">
          <a:solidFill>
            <a:schemeClr val="tx1"/>
          </a:solidFill>
          <a:latin typeface="+mn-lt"/>
        </a:defRPr>
      </a:lvl7pPr>
      <a:lvl8pPr marL="3429000" indent="-228600" algn="l" rtl="0" eaLnBrk="1" fontAlgn="base" hangingPunct="1">
        <a:spcBef>
          <a:spcPct val="20000"/>
        </a:spcBef>
        <a:spcAft>
          <a:spcPct val="50000"/>
        </a:spcAft>
        <a:buChar char="»"/>
        <a:defRPr sz="2400">
          <a:solidFill>
            <a:schemeClr val="tx1"/>
          </a:solidFill>
          <a:latin typeface="+mn-lt"/>
        </a:defRPr>
      </a:lvl8pPr>
      <a:lvl9pPr marL="3886200" indent="-228600" algn="l" rtl="0" eaLnBrk="1" fontAlgn="base" hangingPunct="1">
        <a:spcBef>
          <a:spcPct val="20000"/>
        </a:spcBef>
        <a:spcAft>
          <a:spcPct val="5000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323850" y="908050"/>
            <a:ext cx="8496300" cy="649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45720" rIns="91440" bIns="45720" numCol="1" anchor="ctr" anchorCtr="0" compatLnSpc="1">
            <a:prstTxWarp prst="textNoShape">
              <a:avLst/>
            </a:prstTxWarp>
          </a:bodyPr>
          <a:lstStyle/>
          <a:p>
            <a:pPr lvl="0"/>
            <a:r>
              <a:rPr lang="en-GB" smtClean="0"/>
              <a:t>Click to edit Master title style</a:t>
            </a:r>
            <a:endParaRPr lang="en-GB"/>
          </a:p>
        </p:txBody>
      </p:sp>
      <p:sp>
        <p:nvSpPr>
          <p:cNvPr id="2051" name="Rectangle 3"/>
          <p:cNvSpPr>
            <a:spLocks noGrp="1" noChangeArrowheads="1"/>
          </p:cNvSpPr>
          <p:nvPr>
            <p:ph type="body" idx="1"/>
          </p:nvPr>
        </p:nvSpPr>
        <p:spPr bwMode="auto">
          <a:xfrm>
            <a:off x="323850" y="1700213"/>
            <a:ext cx="8496300"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1126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latin typeface="Arial" charset="0"/>
              </a:defRPr>
            </a:lvl1pPr>
          </a:lstStyle>
          <a:p>
            <a:endParaRPr lang="en-US" dirty="0"/>
          </a:p>
        </p:txBody>
      </p:sp>
      <p:sp>
        <p:nvSpPr>
          <p:cNvPr id="1126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charset="0"/>
              </a:defRPr>
            </a:lvl1pPr>
          </a:lstStyle>
          <a:p>
            <a:endParaRPr lang="en-US" dirty="0"/>
          </a:p>
        </p:txBody>
      </p:sp>
      <p:sp>
        <p:nvSpPr>
          <p:cNvPr id="11270" name="Rectangle 6"/>
          <p:cNvSpPr>
            <a:spLocks noGrp="1" noChangeArrowheads="1"/>
          </p:cNvSpPr>
          <p:nvPr>
            <p:ph type="sldNum" sz="quarter" idx="4"/>
          </p:nvPr>
        </p:nvSpPr>
        <p:spPr bwMode="auto">
          <a:xfrm>
            <a:off x="6642100" y="63087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0" bIns="45720" numCol="1" anchor="t" anchorCtr="0" compatLnSpc="1">
            <a:prstTxWarp prst="textNoShape">
              <a:avLst/>
            </a:prstTxWarp>
          </a:bodyPr>
          <a:lstStyle>
            <a:lvl1pPr algn="r">
              <a:defRPr sz="1400">
                <a:latin typeface="Georgia" charset="0"/>
              </a:defRPr>
            </a:lvl1pPr>
          </a:lstStyle>
          <a:p>
            <a:fld id="{F0F7E0A9-94C4-BE46-AA8B-14759B3261DD}" type="slidenum">
              <a:rPr lang="en-GB"/>
              <a:pPr/>
              <a:t>‹#›</a:t>
            </a:fld>
            <a:endParaRPr lang="en-GB" dirty="0"/>
          </a:p>
        </p:txBody>
      </p:sp>
      <p:pic>
        <p:nvPicPr>
          <p:cNvPr id="2055" name="Picture 12" descr="education"/>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629400" y="288925"/>
            <a:ext cx="2119313"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hf hdr="0" ftr="0" dt="0"/>
  <p:txStyles>
    <p:titleStyle>
      <a:lvl1pPr algn="l" rtl="0" eaLnBrk="1" fontAlgn="base" hangingPunct="1">
        <a:spcBef>
          <a:spcPct val="0"/>
        </a:spcBef>
        <a:spcAft>
          <a:spcPct val="0"/>
        </a:spcAft>
        <a:defRPr sz="3500">
          <a:solidFill>
            <a:schemeClr val="tx2"/>
          </a:solidFill>
          <a:latin typeface="+mj-lt"/>
          <a:ea typeface="ＭＳ Ｐゴシック" charset="0"/>
          <a:cs typeface="+mj-cs"/>
        </a:defRPr>
      </a:lvl1pPr>
      <a:lvl2pPr algn="l" rtl="0" eaLnBrk="1" fontAlgn="base" hangingPunct="1">
        <a:spcBef>
          <a:spcPct val="0"/>
        </a:spcBef>
        <a:spcAft>
          <a:spcPct val="0"/>
        </a:spcAft>
        <a:defRPr sz="3500">
          <a:solidFill>
            <a:schemeClr val="tx2"/>
          </a:solidFill>
          <a:latin typeface="Georgia" pitchFamily="16" charset="0"/>
          <a:ea typeface="ＭＳ Ｐゴシック" charset="0"/>
        </a:defRPr>
      </a:lvl2pPr>
      <a:lvl3pPr algn="l" rtl="0" eaLnBrk="1" fontAlgn="base" hangingPunct="1">
        <a:spcBef>
          <a:spcPct val="0"/>
        </a:spcBef>
        <a:spcAft>
          <a:spcPct val="0"/>
        </a:spcAft>
        <a:defRPr sz="3500">
          <a:solidFill>
            <a:schemeClr val="tx2"/>
          </a:solidFill>
          <a:latin typeface="Georgia" pitchFamily="16" charset="0"/>
          <a:ea typeface="ＭＳ Ｐゴシック" charset="0"/>
        </a:defRPr>
      </a:lvl3pPr>
      <a:lvl4pPr algn="l" rtl="0" eaLnBrk="1" fontAlgn="base" hangingPunct="1">
        <a:spcBef>
          <a:spcPct val="0"/>
        </a:spcBef>
        <a:spcAft>
          <a:spcPct val="0"/>
        </a:spcAft>
        <a:defRPr sz="3500">
          <a:solidFill>
            <a:schemeClr val="tx2"/>
          </a:solidFill>
          <a:latin typeface="Georgia" pitchFamily="16" charset="0"/>
          <a:ea typeface="ＭＳ Ｐゴシック" charset="0"/>
        </a:defRPr>
      </a:lvl4pPr>
      <a:lvl5pPr algn="l" rtl="0" eaLnBrk="1" fontAlgn="base" hangingPunct="1">
        <a:spcBef>
          <a:spcPct val="0"/>
        </a:spcBef>
        <a:spcAft>
          <a:spcPct val="0"/>
        </a:spcAft>
        <a:defRPr sz="3500">
          <a:solidFill>
            <a:schemeClr val="tx2"/>
          </a:solidFill>
          <a:latin typeface="Georgia" pitchFamily="16" charset="0"/>
          <a:ea typeface="ＭＳ Ｐゴシック" charset="0"/>
        </a:defRPr>
      </a:lvl5pPr>
      <a:lvl6pPr marL="457200" algn="l" rtl="0" eaLnBrk="1" fontAlgn="base" hangingPunct="1">
        <a:spcBef>
          <a:spcPct val="0"/>
        </a:spcBef>
        <a:spcAft>
          <a:spcPct val="0"/>
        </a:spcAft>
        <a:defRPr sz="3500">
          <a:solidFill>
            <a:schemeClr val="tx2"/>
          </a:solidFill>
          <a:latin typeface="Georgia" pitchFamily="16" charset="0"/>
        </a:defRPr>
      </a:lvl6pPr>
      <a:lvl7pPr marL="914400" algn="l" rtl="0" eaLnBrk="1" fontAlgn="base" hangingPunct="1">
        <a:spcBef>
          <a:spcPct val="0"/>
        </a:spcBef>
        <a:spcAft>
          <a:spcPct val="0"/>
        </a:spcAft>
        <a:defRPr sz="3500">
          <a:solidFill>
            <a:schemeClr val="tx2"/>
          </a:solidFill>
          <a:latin typeface="Georgia" pitchFamily="16" charset="0"/>
        </a:defRPr>
      </a:lvl7pPr>
      <a:lvl8pPr marL="1371600" algn="l" rtl="0" eaLnBrk="1" fontAlgn="base" hangingPunct="1">
        <a:spcBef>
          <a:spcPct val="0"/>
        </a:spcBef>
        <a:spcAft>
          <a:spcPct val="0"/>
        </a:spcAft>
        <a:defRPr sz="3500">
          <a:solidFill>
            <a:schemeClr val="tx2"/>
          </a:solidFill>
          <a:latin typeface="Georgia" pitchFamily="16" charset="0"/>
        </a:defRPr>
      </a:lvl8pPr>
      <a:lvl9pPr marL="1828800" algn="l" rtl="0" eaLnBrk="1" fontAlgn="base" hangingPunct="1">
        <a:spcBef>
          <a:spcPct val="0"/>
        </a:spcBef>
        <a:spcAft>
          <a:spcPct val="0"/>
        </a:spcAft>
        <a:defRPr sz="3500">
          <a:solidFill>
            <a:schemeClr val="tx2"/>
          </a:solidFill>
          <a:latin typeface="Georgia" pitchFamily="16" charset="0"/>
        </a:defRPr>
      </a:lvl9pPr>
    </p:titleStyle>
    <p:bodyStyle>
      <a:lvl1pPr marL="342900" indent="-342900" algn="l" rtl="0" eaLnBrk="1" fontAlgn="base" hangingPunct="1">
        <a:spcBef>
          <a:spcPct val="0"/>
        </a:spcBef>
        <a:spcAft>
          <a:spcPct val="70000"/>
        </a:spcAft>
        <a:buChar char="•"/>
        <a:defRPr sz="2400">
          <a:solidFill>
            <a:schemeClr val="tx1"/>
          </a:solidFill>
          <a:latin typeface="+mn-lt"/>
          <a:ea typeface="ＭＳ Ｐゴシック" charset="0"/>
          <a:cs typeface="+mn-cs"/>
        </a:defRPr>
      </a:lvl1pPr>
      <a:lvl2pPr marL="742950" indent="-285750" algn="l" rtl="0" eaLnBrk="1" fontAlgn="base" hangingPunct="1">
        <a:lnSpc>
          <a:spcPct val="90000"/>
        </a:lnSpc>
        <a:spcBef>
          <a:spcPct val="0"/>
        </a:spcBef>
        <a:spcAft>
          <a:spcPct val="50000"/>
        </a:spcAft>
        <a:buChar char="–"/>
        <a:defRPr sz="2400">
          <a:solidFill>
            <a:schemeClr val="tx1"/>
          </a:solidFill>
          <a:latin typeface="+mn-lt"/>
          <a:ea typeface="ＭＳ Ｐゴシック" charset="0"/>
        </a:defRPr>
      </a:lvl2pPr>
      <a:lvl3pPr marL="1143000" indent="-228600" algn="l" rtl="0" eaLnBrk="1" fontAlgn="base" hangingPunct="1">
        <a:spcBef>
          <a:spcPct val="20000"/>
        </a:spcBef>
        <a:spcAft>
          <a:spcPct val="50000"/>
        </a:spcAft>
        <a:buChar char="•"/>
        <a:defRPr sz="2400">
          <a:solidFill>
            <a:schemeClr val="tx1"/>
          </a:solidFill>
          <a:latin typeface="+mn-lt"/>
          <a:ea typeface="ＭＳ Ｐゴシック" charset="0"/>
        </a:defRPr>
      </a:lvl3pPr>
      <a:lvl4pPr marL="1600200" indent="-228600" algn="l" rtl="0" eaLnBrk="1" fontAlgn="base" hangingPunct="1">
        <a:spcBef>
          <a:spcPct val="20000"/>
        </a:spcBef>
        <a:spcAft>
          <a:spcPct val="50000"/>
        </a:spcAft>
        <a:buChar char="–"/>
        <a:defRPr sz="2400">
          <a:solidFill>
            <a:schemeClr val="tx1"/>
          </a:solidFill>
          <a:latin typeface="+mn-lt"/>
          <a:ea typeface="ＭＳ Ｐゴシック" charset="0"/>
        </a:defRPr>
      </a:lvl4pPr>
      <a:lvl5pPr marL="2057400" indent="-228600" algn="l" rtl="0" eaLnBrk="1" fontAlgn="base" hangingPunct="1">
        <a:spcBef>
          <a:spcPct val="20000"/>
        </a:spcBef>
        <a:spcAft>
          <a:spcPct val="50000"/>
        </a:spcAft>
        <a:buChar char="»"/>
        <a:defRPr sz="2400">
          <a:solidFill>
            <a:schemeClr val="tx1"/>
          </a:solidFill>
          <a:latin typeface="+mn-lt"/>
          <a:ea typeface="ＭＳ Ｐゴシック" charset="0"/>
        </a:defRPr>
      </a:lvl5pPr>
      <a:lvl6pPr marL="2514600" indent="-228600" algn="l" rtl="0" eaLnBrk="1" fontAlgn="base" hangingPunct="1">
        <a:spcBef>
          <a:spcPct val="20000"/>
        </a:spcBef>
        <a:spcAft>
          <a:spcPct val="50000"/>
        </a:spcAft>
        <a:buChar char="»"/>
        <a:defRPr sz="2400">
          <a:solidFill>
            <a:schemeClr val="tx1"/>
          </a:solidFill>
          <a:latin typeface="+mn-lt"/>
        </a:defRPr>
      </a:lvl6pPr>
      <a:lvl7pPr marL="2971800" indent="-228600" algn="l" rtl="0" eaLnBrk="1" fontAlgn="base" hangingPunct="1">
        <a:spcBef>
          <a:spcPct val="20000"/>
        </a:spcBef>
        <a:spcAft>
          <a:spcPct val="50000"/>
        </a:spcAft>
        <a:buChar char="»"/>
        <a:defRPr sz="2400">
          <a:solidFill>
            <a:schemeClr val="tx1"/>
          </a:solidFill>
          <a:latin typeface="+mn-lt"/>
        </a:defRPr>
      </a:lvl7pPr>
      <a:lvl8pPr marL="3429000" indent="-228600" algn="l" rtl="0" eaLnBrk="1" fontAlgn="base" hangingPunct="1">
        <a:spcBef>
          <a:spcPct val="20000"/>
        </a:spcBef>
        <a:spcAft>
          <a:spcPct val="50000"/>
        </a:spcAft>
        <a:buChar char="»"/>
        <a:defRPr sz="2400">
          <a:solidFill>
            <a:schemeClr val="tx1"/>
          </a:solidFill>
          <a:latin typeface="+mn-lt"/>
        </a:defRPr>
      </a:lvl8pPr>
      <a:lvl9pPr marL="3886200" indent="-228600" algn="l" rtl="0" eaLnBrk="1" fontAlgn="base" hangingPunct="1">
        <a:spcBef>
          <a:spcPct val="20000"/>
        </a:spcBef>
        <a:spcAft>
          <a:spcPct val="5000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8"/>
          <p:cNvSpPr>
            <a:spLocks noChangeArrowheads="1"/>
          </p:cNvSpPr>
          <p:nvPr/>
        </p:nvSpPr>
        <p:spPr bwMode="auto">
          <a:xfrm>
            <a:off x="-79375" y="0"/>
            <a:ext cx="9223375" cy="38100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sz="2400" dirty="0">
              <a:latin typeface="Arial" charset="0"/>
            </a:endParaRPr>
          </a:p>
        </p:txBody>
      </p:sp>
      <p:sp>
        <p:nvSpPr>
          <p:cNvPr id="1027" name="Rectangle 9"/>
          <p:cNvSpPr>
            <a:spLocks noChangeArrowheads="1"/>
          </p:cNvSpPr>
          <p:nvPr/>
        </p:nvSpPr>
        <p:spPr bwMode="auto">
          <a:xfrm>
            <a:off x="-79375" y="3048000"/>
            <a:ext cx="9223375" cy="3810000"/>
          </a:xfrm>
          <a:prstGeom prst="rect">
            <a:avLst/>
          </a:prstGeom>
          <a:gradFill rotWithShape="0">
            <a:gsLst>
              <a:gs pos="0">
                <a:schemeClr val="bg1"/>
              </a:gs>
              <a:gs pos="100000">
                <a:srgbClr val="DCDEDE"/>
              </a:gs>
            </a:gsLst>
            <a:lin ang="54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dirty="0"/>
          </a:p>
        </p:txBody>
      </p:sp>
      <p:sp>
        <p:nvSpPr>
          <p:cNvPr id="1028" name="Rectangle 2"/>
          <p:cNvSpPr>
            <a:spLocks noGrp="1" noChangeArrowheads="1"/>
          </p:cNvSpPr>
          <p:nvPr>
            <p:ph type="title"/>
          </p:nvPr>
        </p:nvSpPr>
        <p:spPr bwMode="auto">
          <a:xfrm>
            <a:off x="323850" y="908050"/>
            <a:ext cx="8496300" cy="649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0" tIns="45720" rIns="91440" bIns="45720" numCol="1" anchor="t" anchorCtr="0" compatLnSpc="1">
            <a:prstTxWarp prst="textNoShape">
              <a:avLst/>
            </a:prstTxWarp>
          </a:bodyPr>
          <a:lstStyle/>
          <a:p>
            <a:pPr lvl="0"/>
            <a:r>
              <a:rPr lang="en-GB" smtClean="0"/>
              <a:t>Click to edit Master title style</a:t>
            </a:r>
            <a:endParaRPr lang="en-GB"/>
          </a:p>
        </p:txBody>
      </p:sp>
      <p:sp>
        <p:nvSpPr>
          <p:cNvPr id="1029" name="Rectangle 3"/>
          <p:cNvSpPr>
            <a:spLocks noGrp="1" noChangeArrowheads="1"/>
          </p:cNvSpPr>
          <p:nvPr>
            <p:ph type="body" idx="1"/>
          </p:nvPr>
        </p:nvSpPr>
        <p:spPr bwMode="auto">
          <a:xfrm>
            <a:off x="323850" y="1700213"/>
            <a:ext cx="84963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2" name="Rectangle 4"/>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l">
              <a:defRPr sz="1400">
                <a:latin typeface="Arial" charset="0"/>
              </a:defRPr>
            </a:lvl1pPr>
          </a:lstStyle>
          <a:p>
            <a:fld id="{DD3C7444-011F-3A45-BD2C-25844D1CFF42}" type="datetimeFigureOut">
              <a:rPr lang="en-US" smtClean="0"/>
              <a:t>6/11/2014</a:t>
            </a:fld>
            <a:endParaRPr lang="en-US" dirty="0"/>
          </a:p>
        </p:txBody>
      </p:sp>
      <p:sp>
        <p:nvSpPr>
          <p:cNvPr id="3"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400">
                <a:latin typeface="Arial" charset="0"/>
              </a:defRPr>
            </a:lvl1pPr>
          </a:lstStyle>
          <a:p>
            <a:endParaRPr lang="en-US" dirty="0"/>
          </a:p>
        </p:txBody>
      </p:sp>
      <p:sp>
        <p:nvSpPr>
          <p:cNvPr id="1030" name="Rectangle 6"/>
          <p:cNvSpPr>
            <a:spLocks noGrp="1" noChangeArrowheads="1"/>
          </p:cNvSpPr>
          <p:nvPr>
            <p:ph type="sldNum" sz="quarter" idx="4"/>
          </p:nvPr>
        </p:nvSpPr>
        <p:spPr bwMode="auto">
          <a:xfrm>
            <a:off x="6877050" y="6308725"/>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0" bIns="45720" numCol="1" anchor="t" anchorCtr="0" compatLnSpc="1">
            <a:prstTxWarp prst="textNoShape">
              <a:avLst/>
            </a:prstTxWarp>
          </a:bodyPr>
          <a:lstStyle>
            <a:lvl1pPr algn="r">
              <a:defRPr sz="1400">
                <a:latin typeface="Georgia" charset="0"/>
              </a:defRPr>
            </a:lvl1pPr>
          </a:lstStyle>
          <a:p>
            <a:fld id="{5CB5705A-2AEA-BD40-8C48-EFEA15D077E6}" type="slidenum">
              <a:rPr lang="en-US" smtClean="0"/>
              <a:t>‹#›</a:t>
            </a:fld>
            <a:endParaRPr lang="en-US" dirty="0"/>
          </a:p>
        </p:txBody>
      </p:sp>
      <p:pic>
        <p:nvPicPr>
          <p:cNvPr id="1033" name="Picture 11" descr="education"/>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629400" y="288925"/>
            <a:ext cx="2119313"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 id="2147483912" r:id="rId12"/>
    <p:sldLayoutId id="2147483913" r:id="rId13"/>
    <p:sldLayoutId id="2147483914" r:id="rId14"/>
  </p:sldLayoutIdLst>
  <p:txStyles>
    <p:titleStyle>
      <a:lvl1pPr algn="l" rtl="0" eaLnBrk="1" fontAlgn="base" hangingPunct="1">
        <a:spcBef>
          <a:spcPct val="0"/>
        </a:spcBef>
        <a:spcAft>
          <a:spcPct val="0"/>
        </a:spcAft>
        <a:defRPr sz="3500">
          <a:solidFill>
            <a:schemeClr val="tx2"/>
          </a:solidFill>
          <a:latin typeface="+mj-lt"/>
          <a:ea typeface="+mj-ea"/>
          <a:cs typeface="ＭＳ Ｐゴシック" charset="0"/>
        </a:defRPr>
      </a:lvl1pPr>
      <a:lvl2pPr algn="l" rtl="0" eaLnBrk="1" fontAlgn="base" hangingPunct="1">
        <a:spcBef>
          <a:spcPct val="0"/>
        </a:spcBef>
        <a:spcAft>
          <a:spcPct val="0"/>
        </a:spcAft>
        <a:defRPr sz="3500">
          <a:solidFill>
            <a:schemeClr val="tx2"/>
          </a:solidFill>
          <a:latin typeface="Georgia" pitchFamily="16" charset="0"/>
          <a:ea typeface="ＭＳ Ｐゴシック" pitchFamily="16" charset="-128"/>
          <a:cs typeface="ＭＳ Ｐゴシック" charset="0"/>
        </a:defRPr>
      </a:lvl2pPr>
      <a:lvl3pPr algn="l" rtl="0" eaLnBrk="1" fontAlgn="base" hangingPunct="1">
        <a:spcBef>
          <a:spcPct val="0"/>
        </a:spcBef>
        <a:spcAft>
          <a:spcPct val="0"/>
        </a:spcAft>
        <a:defRPr sz="3500">
          <a:solidFill>
            <a:schemeClr val="tx2"/>
          </a:solidFill>
          <a:latin typeface="Georgia" pitchFamily="16" charset="0"/>
          <a:ea typeface="ＭＳ Ｐゴシック" pitchFamily="16" charset="-128"/>
          <a:cs typeface="ＭＳ Ｐゴシック" charset="0"/>
        </a:defRPr>
      </a:lvl3pPr>
      <a:lvl4pPr algn="l" rtl="0" eaLnBrk="1" fontAlgn="base" hangingPunct="1">
        <a:spcBef>
          <a:spcPct val="0"/>
        </a:spcBef>
        <a:spcAft>
          <a:spcPct val="0"/>
        </a:spcAft>
        <a:defRPr sz="3500">
          <a:solidFill>
            <a:schemeClr val="tx2"/>
          </a:solidFill>
          <a:latin typeface="Georgia" pitchFamily="16" charset="0"/>
          <a:ea typeface="ＭＳ Ｐゴシック" pitchFamily="16" charset="-128"/>
          <a:cs typeface="ＭＳ Ｐゴシック" charset="0"/>
        </a:defRPr>
      </a:lvl4pPr>
      <a:lvl5pPr algn="l" rtl="0" eaLnBrk="1" fontAlgn="base" hangingPunct="1">
        <a:spcBef>
          <a:spcPct val="0"/>
        </a:spcBef>
        <a:spcAft>
          <a:spcPct val="0"/>
        </a:spcAft>
        <a:defRPr sz="3500">
          <a:solidFill>
            <a:schemeClr val="tx2"/>
          </a:solidFill>
          <a:latin typeface="Georgia" pitchFamily="16" charset="0"/>
          <a:ea typeface="ＭＳ Ｐゴシック" pitchFamily="16" charset="-128"/>
          <a:cs typeface="ＭＳ Ｐゴシック" charset="0"/>
        </a:defRPr>
      </a:lvl5pPr>
      <a:lvl6pPr marL="457200" algn="l" rtl="0" eaLnBrk="1" fontAlgn="base" hangingPunct="1">
        <a:spcBef>
          <a:spcPct val="0"/>
        </a:spcBef>
        <a:spcAft>
          <a:spcPct val="0"/>
        </a:spcAft>
        <a:defRPr sz="3500">
          <a:solidFill>
            <a:schemeClr val="tx2"/>
          </a:solidFill>
          <a:latin typeface="Georgia" pitchFamily="16" charset="0"/>
          <a:ea typeface="ＭＳ Ｐゴシック" pitchFamily="16" charset="-128"/>
        </a:defRPr>
      </a:lvl6pPr>
      <a:lvl7pPr marL="914400" algn="l" rtl="0" eaLnBrk="1" fontAlgn="base" hangingPunct="1">
        <a:spcBef>
          <a:spcPct val="0"/>
        </a:spcBef>
        <a:spcAft>
          <a:spcPct val="0"/>
        </a:spcAft>
        <a:defRPr sz="3500">
          <a:solidFill>
            <a:schemeClr val="tx2"/>
          </a:solidFill>
          <a:latin typeface="Georgia" pitchFamily="16" charset="0"/>
          <a:ea typeface="ＭＳ Ｐゴシック" pitchFamily="16" charset="-128"/>
        </a:defRPr>
      </a:lvl7pPr>
      <a:lvl8pPr marL="1371600" algn="l" rtl="0" eaLnBrk="1" fontAlgn="base" hangingPunct="1">
        <a:spcBef>
          <a:spcPct val="0"/>
        </a:spcBef>
        <a:spcAft>
          <a:spcPct val="0"/>
        </a:spcAft>
        <a:defRPr sz="3500">
          <a:solidFill>
            <a:schemeClr val="tx2"/>
          </a:solidFill>
          <a:latin typeface="Georgia" pitchFamily="16" charset="0"/>
          <a:ea typeface="ＭＳ Ｐゴシック" pitchFamily="16" charset="-128"/>
        </a:defRPr>
      </a:lvl8pPr>
      <a:lvl9pPr marL="1828800" algn="l" rtl="0" eaLnBrk="1" fontAlgn="base" hangingPunct="1">
        <a:spcBef>
          <a:spcPct val="0"/>
        </a:spcBef>
        <a:spcAft>
          <a:spcPct val="0"/>
        </a:spcAft>
        <a:defRPr sz="3500">
          <a:solidFill>
            <a:schemeClr val="tx2"/>
          </a:solidFill>
          <a:latin typeface="Georgia" pitchFamily="16" charset="0"/>
          <a:ea typeface="ＭＳ Ｐゴシック" pitchFamily="16" charset="-128"/>
        </a:defRPr>
      </a:lvl9pPr>
    </p:titleStyle>
    <p:bodyStyle>
      <a:lvl1pPr marL="342900" indent="-342900" algn="l" rtl="0" eaLnBrk="1" fontAlgn="base" hangingPunct="1">
        <a:spcBef>
          <a:spcPct val="0"/>
        </a:spcBef>
        <a:spcAft>
          <a:spcPct val="70000"/>
        </a:spcAft>
        <a:buChar char="•"/>
        <a:defRPr sz="2400">
          <a:solidFill>
            <a:schemeClr val="tx1"/>
          </a:solidFill>
          <a:latin typeface="+mn-lt"/>
          <a:ea typeface="+mn-ea"/>
          <a:cs typeface="ＭＳ Ｐゴシック" charset="0"/>
        </a:defRPr>
      </a:lvl1pPr>
      <a:lvl2pPr marL="811213" indent="-288925" algn="l" rtl="0" eaLnBrk="1" fontAlgn="base" hangingPunct="1">
        <a:lnSpc>
          <a:spcPct val="90000"/>
        </a:lnSpc>
        <a:spcBef>
          <a:spcPct val="0"/>
        </a:spcBef>
        <a:spcAft>
          <a:spcPct val="50000"/>
        </a:spcAft>
        <a:buChar char="–"/>
        <a:defRPr sz="2400">
          <a:solidFill>
            <a:schemeClr val="tx1"/>
          </a:solidFill>
          <a:latin typeface="+mn-lt"/>
          <a:ea typeface="+mn-ea"/>
        </a:defRPr>
      </a:lvl2pPr>
      <a:lvl3pPr marL="1219200" indent="-228600" algn="l" rtl="0" eaLnBrk="1" fontAlgn="base" hangingPunct="1">
        <a:lnSpc>
          <a:spcPct val="90000"/>
        </a:lnSpc>
        <a:spcBef>
          <a:spcPct val="20000"/>
        </a:spcBef>
        <a:spcAft>
          <a:spcPct val="0"/>
        </a:spcAft>
        <a:buChar char="•"/>
        <a:defRPr sz="2400">
          <a:solidFill>
            <a:schemeClr val="tx1"/>
          </a:solidFill>
          <a:latin typeface="+mn-lt"/>
          <a:ea typeface="+mn-ea"/>
        </a:defRPr>
      </a:lvl3pPr>
      <a:lvl4pPr marL="1627188" indent="-228600" algn="l" rtl="0" eaLnBrk="1" fontAlgn="base" hangingPunct="1">
        <a:lnSpc>
          <a:spcPct val="90000"/>
        </a:lnSpc>
        <a:spcBef>
          <a:spcPct val="20000"/>
        </a:spcBef>
        <a:spcAft>
          <a:spcPct val="0"/>
        </a:spcAft>
        <a:buChar char="–"/>
        <a:defRPr sz="2400">
          <a:solidFill>
            <a:schemeClr val="tx1"/>
          </a:solidFill>
          <a:latin typeface="+mn-lt"/>
          <a:ea typeface="+mn-ea"/>
        </a:defRPr>
      </a:lvl4pPr>
      <a:lvl5pPr marL="2057400" indent="-228600" algn="l" rtl="0" eaLnBrk="1" fontAlgn="base" hangingPunct="1">
        <a:lnSpc>
          <a:spcPct val="90000"/>
        </a:lnSpc>
        <a:spcBef>
          <a:spcPct val="20000"/>
        </a:spcBef>
        <a:spcAft>
          <a:spcPct val="0"/>
        </a:spcAft>
        <a:buChar char="»"/>
        <a:defRPr sz="2400">
          <a:solidFill>
            <a:schemeClr val="tx1"/>
          </a:solidFill>
          <a:latin typeface="+mn-lt"/>
          <a:ea typeface="+mn-ea"/>
        </a:defRPr>
      </a:lvl5pPr>
      <a:lvl6pPr marL="2514600" indent="-228600" algn="l" rtl="0" eaLnBrk="1" fontAlgn="base" hangingPunct="1">
        <a:lnSpc>
          <a:spcPct val="90000"/>
        </a:lnSpc>
        <a:spcBef>
          <a:spcPct val="20000"/>
        </a:spcBef>
        <a:spcAft>
          <a:spcPct val="0"/>
        </a:spcAft>
        <a:buChar char="»"/>
        <a:defRPr sz="2400">
          <a:solidFill>
            <a:schemeClr val="tx1"/>
          </a:solidFill>
          <a:latin typeface="+mn-lt"/>
          <a:ea typeface="+mn-ea"/>
        </a:defRPr>
      </a:lvl6pPr>
      <a:lvl7pPr marL="2971800" indent="-228600" algn="l" rtl="0" eaLnBrk="1" fontAlgn="base" hangingPunct="1">
        <a:lnSpc>
          <a:spcPct val="90000"/>
        </a:lnSpc>
        <a:spcBef>
          <a:spcPct val="20000"/>
        </a:spcBef>
        <a:spcAft>
          <a:spcPct val="0"/>
        </a:spcAft>
        <a:buChar char="»"/>
        <a:defRPr sz="2400">
          <a:solidFill>
            <a:schemeClr val="tx1"/>
          </a:solidFill>
          <a:latin typeface="+mn-lt"/>
          <a:ea typeface="+mn-ea"/>
        </a:defRPr>
      </a:lvl7pPr>
      <a:lvl8pPr marL="3429000" indent="-228600" algn="l" rtl="0" eaLnBrk="1" fontAlgn="base" hangingPunct="1">
        <a:lnSpc>
          <a:spcPct val="90000"/>
        </a:lnSpc>
        <a:spcBef>
          <a:spcPct val="20000"/>
        </a:spcBef>
        <a:spcAft>
          <a:spcPct val="0"/>
        </a:spcAft>
        <a:buChar char="»"/>
        <a:defRPr sz="2400">
          <a:solidFill>
            <a:schemeClr val="tx1"/>
          </a:solidFill>
          <a:latin typeface="+mn-lt"/>
          <a:ea typeface="+mn-ea"/>
        </a:defRPr>
      </a:lvl8pPr>
      <a:lvl9pPr marL="3886200" indent="-228600" algn="l" rtl="0" eaLnBrk="1" fontAlgn="base" hangingPunct="1">
        <a:lnSpc>
          <a:spcPct val="90000"/>
        </a:lnSpc>
        <a:spcBef>
          <a:spcPct val="20000"/>
        </a:spcBef>
        <a:spcAft>
          <a:spcPct val="0"/>
        </a:spcAft>
        <a:buChar char="»"/>
        <a:defRPr sz="24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323850" y="908050"/>
            <a:ext cx="8496300" cy="649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45720" rIns="91440" bIns="45720" numCol="1" anchor="ctr" anchorCtr="0" compatLnSpc="1">
            <a:prstTxWarp prst="textNoShape">
              <a:avLst/>
            </a:prstTxWarp>
          </a:bodyPr>
          <a:lstStyle/>
          <a:p>
            <a:pPr lvl="0"/>
            <a:r>
              <a:rPr lang="en-GB" smtClean="0"/>
              <a:t>Click to edit Master title style</a:t>
            </a:r>
            <a:endParaRPr lang="en-GB"/>
          </a:p>
        </p:txBody>
      </p:sp>
      <p:sp>
        <p:nvSpPr>
          <p:cNvPr id="2051" name="Rectangle 3"/>
          <p:cNvSpPr>
            <a:spLocks noGrp="1" noChangeArrowheads="1"/>
          </p:cNvSpPr>
          <p:nvPr>
            <p:ph type="body" idx="1"/>
          </p:nvPr>
        </p:nvSpPr>
        <p:spPr bwMode="auto">
          <a:xfrm>
            <a:off x="323850" y="1700213"/>
            <a:ext cx="8496300"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1126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latin typeface="Arial" charset="0"/>
              </a:defRPr>
            </a:lvl1pPr>
          </a:lstStyle>
          <a:p>
            <a:endParaRPr lang="en-US" dirty="0"/>
          </a:p>
        </p:txBody>
      </p:sp>
      <p:sp>
        <p:nvSpPr>
          <p:cNvPr id="1126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charset="0"/>
              </a:defRPr>
            </a:lvl1pPr>
          </a:lstStyle>
          <a:p>
            <a:endParaRPr lang="en-US" dirty="0"/>
          </a:p>
        </p:txBody>
      </p:sp>
      <p:sp>
        <p:nvSpPr>
          <p:cNvPr id="11270" name="Rectangle 6"/>
          <p:cNvSpPr>
            <a:spLocks noGrp="1" noChangeArrowheads="1"/>
          </p:cNvSpPr>
          <p:nvPr>
            <p:ph type="sldNum" sz="quarter" idx="4"/>
          </p:nvPr>
        </p:nvSpPr>
        <p:spPr bwMode="auto">
          <a:xfrm>
            <a:off x="6642100" y="63087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0" bIns="45720" numCol="1" anchor="t" anchorCtr="0" compatLnSpc="1">
            <a:prstTxWarp prst="textNoShape">
              <a:avLst/>
            </a:prstTxWarp>
          </a:bodyPr>
          <a:lstStyle>
            <a:lvl1pPr algn="r">
              <a:defRPr sz="1400">
                <a:latin typeface="Georgia" charset="0"/>
              </a:defRPr>
            </a:lvl1pPr>
          </a:lstStyle>
          <a:p>
            <a:fld id="{F0F7E0A9-94C4-BE46-AA8B-14759B3261DD}" type="slidenum">
              <a:rPr lang="en-GB"/>
              <a:pPr/>
              <a:t>‹#›</a:t>
            </a:fld>
            <a:endParaRPr lang="en-GB" dirty="0"/>
          </a:p>
        </p:txBody>
      </p:sp>
      <p:pic>
        <p:nvPicPr>
          <p:cNvPr id="2055" name="Picture 12" descr="education"/>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629400" y="288925"/>
            <a:ext cx="2119313"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16" r:id="rId1"/>
    <p:sldLayoutId id="2147483917" r:id="rId2"/>
    <p:sldLayoutId id="2147483918" r:id="rId3"/>
    <p:sldLayoutId id="2147483919" r:id="rId4"/>
    <p:sldLayoutId id="2147483920" r:id="rId5"/>
    <p:sldLayoutId id="2147483921" r:id="rId6"/>
    <p:sldLayoutId id="2147483922" r:id="rId7"/>
    <p:sldLayoutId id="2147483923" r:id="rId8"/>
    <p:sldLayoutId id="2147483924" r:id="rId9"/>
    <p:sldLayoutId id="2147483925" r:id="rId10"/>
    <p:sldLayoutId id="2147483926" r:id="rId11"/>
  </p:sldLayoutIdLst>
  <p:hf hdr="0" ftr="0" dt="0"/>
  <p:txStyles>
    <p:titleStyle>
      <a:lvl1pPr algn="l" rtl="0" eaLnBrk="1" fontAlgn="base" hangingPunct="1">
        <a:spcBef>
          <a:spcPct val="0"/>
        </a:spcBef>
        <a:spcAft>
          <a:spcPct val="0"/>
        </a:spcAft>
        <a:defRPr sz="3500">
          <a:solidFill>
            <a:schemeClr val="tx2"/>
          </a:solidFill>
          <a:latin typeface="+mj-lt"/>
          <a:ea typeface="ＭＳ Ｐゴシック" charset="0"/>
          <a:cs typeface="+mj-cs"/>
        </a:defRPr>
      </a:lvl1pPr>
      <a:lvl2pPr algn="l" rtl="0" eaLnBrk="1" fontAlgn="base" hangingPunct="1">
        <a:spcBef>
          <a:spcPct val="0"/>
        </a:spcBef>
        <a:spcAft>
          <a:spcPct val="0"/>
        </a:spcAft>
        <a:defRPr sz="3500">
          <a:solidFill>
            <a:schemeClr val="tx2"/>
          </a:solidFill>
          <a:latin typeface="Georgia" pitchFamily="16" charset="0"/>
          <a:ea typeface="ＭＳ Ｐゴシック" charset="0"/>
        </a:defRPr>
      </a:lvl2pPr>
      <a:lvl3pPr algn="l" rtl="0" eaLnBrk="1" fontAlgn="base" hangingPunct="1">
        <a:spcBef>
          <a:spcPct val="0"/>
        </a:spcBef>
        <a:spcAft>
          <a:spcPct val="0"/>
        </a:spcAft>
        <a:defRPr sz="3500">
          <a:solidFill>
            <a:schemeClr val="tx2"/>
          </a:solidFill>
          <a:latin typeface="Georgia" pitchFamily="16" charset="0"/>
          <a:ea typeface="ＭＳ Ｐゴシック" charset="0"/>
        </a:defRPr>
      </a:lvl3pPr>
      <a:lvl4pPr algn="l" rtl="0" eaLnBrk="1" fontAlgn="base" hangingPunct="1">
        <a:spcBef>
          <a:spcPct val="0"/>
        </a:spcBef>
        <a:spcAft>
          <a:spcPct val="0"/>
        </a:spcAft>
        <a:defRPr sz="3500">
          <a:solidFill>
            <a:schemeClr val="tx2"/>
          </a:solidFill>
          <a:latin typeface="Georgia" pitchFamily="16" charset="0"/>
          <a:ea typeface="ＭＳ Ｐゴシック" charset="0"/>
        </a:defRPr>
      </a:lvl4pPr>
      <a:lvl5pPr algn="l" rtl="0" eaLnBrk="1" fontAlgn="base" hangingPunct="1">
        <a:spcBef>
          <a:spcPct val="0"/>
        </a:spcBef>
        <a:spcAft>
          <a:spcPct val="0"/>
        </a:spcAft>
        <a:defRPr sz="3500">
          <a:solidFill>
            <a:schemeClr val="tx2"/>
          </a:solidFill>
          <a:latin typeface="Georgia" pitchFamily="16" charset="0"/>
          <a:ea typeface="ＭＳ Ｐゴシック" charset="0"/>
        </a:defRPr>
      </a:lvl5pPr>
      <a:lvl6pPr marL="457200" algn="l" rtl="0" eaLnBrk="1" fontAlgn="base" hangingPunct="1">
        <a:spcBef>
          <a:spcPct val="0"/>
        </a:spcBef>
        <a:spcAft>
          <a:spcPct val="0"/>
        </a:spcAft>
        <a:defRPr sz="3500">
          <a:solidFill>
            <a:schemeClr val="tx2"/>
          </a:solidFill>
          <a:latin typeface="Georgia" pitchFamily="16" charset="0"/>
        </a:defRPr>
      </a:lvl6pPr>
      <a:lvl7pPr marL="914400" algn="l" rtl="0" eaLnBrk="1" fontAlgn="base" hangingPunct="1">
        <a:spcBef>
          <a:spcPct val="0"/>
        </a:spcBef>
        <a:spcAft>
          <a:spcPct val="0"/>
        </a:spcAft>
        <a:defRPr sz="3500">
          <a:solidFill>
            <a:schemeClr val="tx2"/>
          </a:solidFill>
          <a:latin typeface="Georgia" pitchFamily="16" charset="0"/>
        </a:defRPr>
      </a:lvl7pPr>
      <a:lvl8pPr marL="1371600" algn="l" rtl="0" eaLnBrk="1" fontAlgn="base" hangingPunct="1">
        <a:spcBef>
          <a:spcPct val="0"/>
        </a:spcBef>
        <a:spcAft>
          <a:spcPct val="0"/>
        </a:spcAft>
        <a:defRPr sz="3500">
          <a:solidFill>
            <a:schemeClr val="tx2"/>
          </a:solidFill>
          <a:latin typeface="Georgia" pitchFamily="16" charset="0"/>
        </a:defRPr>
      </a:lvl8pPr>
      <a:lvl9pPr marL="1828800" algn="l" rtl="0" eaLnBrk="1" fontAlgn="base" hangingPunct="1">
        <a:spcBef>
          <a:spcPct val="0"/>
        </a:spcBef>
        <a:spcAft>
          <a:spcPct val="0"/>
        </a:spcAft>
        <a:defRPr sz="3500">
          <a:solidFill>
            <a:schemeClr val="tx2"/>
          </a:solidFill>
          <a:latin typeface="Georgia" pitchFamily="16" charset="0"/>
        </a:defRPr>
      </a:lvl9pPr>
    </p:titleStyle>
    <p:bodyStyle>
      <a:lvl1pPr marL="342900" indent="-342900" algn="l" rtl="0" eaLnBrk="1" fontAlgn="base" hangingPunct="1">
        <a:spcBef>
          <a:spcPct val="0"/>
        </a:spcBef>
        <a:spcAft>
          <a:spcPct val="70000"/>
        </a:spcAft>
        <a:buChar char="•"/>
        <a:defRPr sz="2400">
          <a:solidFill>
            <a:schemeClr val="tx1"/>
          </a:solidFill>
          <a:latin typeface="+mn-lt"/>
          <a:ea typeface="ＭＳ Ｐゴシック" charset="0"/>
          <a:cs typeface="+mn-cs"/>
        </a:defRPr>
      </a:lvl1pPr>
      <a:lvl2pPr marL="742950" indent="-285750" algn="l" rtl="0" eaLnBrk="1" fontAlgn="base" hangingPunct="1">
        <a:lnSpc>
          <a:spcPct val="90000"/>
        </a:lnSpc>
        <a:spcBef>
          <a:spcPct val="0"/>
        </a:spcBef>
        <a:spcAft>
          <a:spcPct val="50000"/>
        </a:spcAft>
        <a:buChar char="–"/>
        <a:defRPr sz="2400">
          <a:solidFill>
            <a:schemeClr val="tx1"/>
          </a:solidFill>
          <a:latin typeface="+mn-lt"/>
          <a:ea typeface="ＭＳ Ｐゴシック" charset="0"/>
        </a:defRPr>
      </a:lvl2pPr>
      <a:lvl3pPr marL="1143000" indent="-228600" algn="l" rtl="0" eaLnBrk="1" fontAlgn="base" hangingPunct="1">
        <a:spcBef>
          <a:spcPct val="20000"/>
        </a:spcBef>
        <a:spcAft>
          <a:spcPct val="50000"/>
        </a:spcAft>
        <a:buChar char="•"/>
        <a:defRPr sz="2400">
          <a:solidFill>
            <a:schemeClr val="tx1"/>
          </a:solidFill>
          <a:latin typeface="+mn-lt"/>
          <a:ea typeface="ＭＳ Ｐゴシック" charset="0"/>
        </a:defRPr>
      </a:lvl3pPr>
      <a:lvl4pPr marL="1600200" indent="-228600" algn="l" rtl="0" eaLnBrk="1" fontAlgn="base" hangingPunct="1">
        <a:spcBef>
          <a:spcPct val="20000"/>
        </a:spcBef>
        <a:spcAft>
          <a:spcPct val="50000"/>
        </a:spcAft>
        <a:buChar char="–"/>
        <a:defRPr sz="2400">
          <a:solidFill>
            <a:schemeClr val="tx1"/>
          </a:solidFill>
          <a:latin typeface="+mn-lt"/>
          <a:ea typeface="ＭＳ Ｐゴシック" charset="0"/>
        </a:defRPr>
      </a:lvl4pPr>
      <a:lvl5pPr marL="2057400" indent="-228600" algn="l" rtl="0" eaLnBrk="1" fontAlgn="base" hangingPunct="1">
        <a:spcBef>
          <a:spcPct val="20000"/>
        </a:spcBef>
        <a:spcAft>
          <a:spcPct val="50000"/>
        </a:spcAft>
        <a:buChar char="»"/>
        <a:defRPr sz="2400">
          <a:solidFill>
            <a:schemeClr val="tx1"/>
          </a:solidFill>
          <a:latin typeface="+mn-lt"/>
          <a:ea typeface="ＭＳ Ｐゴシック" charset="0"/>
        </a:defRPr>
      </a:lvl5pPr>
      <a:lvl6pPr marL="2514600" indent="-228600" algn="l" rtl="0" eaLnBrk="1" fontAlgn="base" hangingPunct="1">
        <a:spcBef>
          <a:spcPct val="20000"/>
        </a:spcBef>
        <a:spcAft>
          <a:spcPct val="50000"/>
        </a:spcAft>
        <a:buChar char="»"/>
        <a:defRPr sz="2400">
          <a:solidFill>
            <a:schemeClr val="tx1"/>
          </a:solidFill>
          <a:latin typeface="+mn-lt"/>
        </a:defRPr>
      </a:lvl6pPr>
      <a:lvl7pPr marL="2971800" indent="-228600" algn="l" rtl="0" eaLnBrk="1" fontAlgn="base" hangingPunct="1">
        <a:spcBef>
          <a:spcPct val="20000"/>
        </a:spcBef>
        <a:spcAft>
          <a:spcPct val="50000"/>
        </a:spcAft>
        <a:buChar char="»"/>
        <a:defRPr sz="2400">
          <a:solidFill>
            <a:schemeClr val="tx1"/>
          </a:solidFill>
          <a:latin typeface="+mn-lt"/>
        </a:defRPr>
      </a:lvl7pPr>
      <a:lvl8pPr marL="3429000" indent="-228600" algn="l" rtl="0" eaLnBrk="1" fontAlgn="base" hangingPunct="1">
        <a:spcBef>
          <a:spcPct val="20000"/>
        </a:spcBef>
        <a:spcAft>
          <a:spcPct val="50000"/>
        </a:spcAft>
        <a:buChar char="»"/>
        <a:defRPr sz="2400">
          <a:solidFill>
            <a:schemeClr val="tx1"/>
          </a:solidFill>
          <a:latin typeface="+mn-lt"/>
        </a:defRPr>
      </a:lvl8pPr>
      <a:lvl9pPr marL="3886200" indent="-228600" algn="l" rtl="0" eaLnBrk="1" fontAlgn="base" hangingPunct="1">
        <a:spcBef>
          <a:spcPct val="20000"/>
        </a:spcBef>
        <a:spcAft>
          <a:spcPct val="5000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323850" y="908050"/>
            <a:ext cx="8496300" cy="649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45720" rIns="91440" bIns="45720" numCol="1" anchor="ctr" anchorCtr="0" compatLnSpc="1">
            <a:prstTxWarp prst="textNoShape">
              <a:avLst/>
            </a:prstTxWarp>
          </a:bodyPr>
          <a:lstStyle/>
          <a:p>
            <a:pPr lvl="0"/>
            <a:r>
              <a:rPr lang="en-GB" smtClean="0"/>
              <a:t>Click to edit Master title style</a:t>
            </a:r>
            <a:endParaRPr lang="en-GB"/>
          </a:p>
        </p:txBody>
      </p:sp>
      <p:sp>
        <p:nvSpPr>
          <p:cNvPr id="3075" name="Rectangle 3"/>
          <p:cNvSpPr>
            <a:spLocks noGrp="1" noChangeArrowheads="1"/>
          </p:cNvSpPr>
          <p:nvPr>
            <p:ph type="body" idx="1"/>
          </p:nvPr>
        </p:nvSpPr>
        <p:spPr bwMode="auto">
          <a:xfrm>
            <a:off x="323850" y="1700213"/>
            <a:ext cx="8496300"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9523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latin typeface="Arial" charset="0"/>
              </a:defRPr>
            </a:lvl1pPr>
          </a:lstStyle>
          <a:p>
            <a:endParaRPr lang="en-US" dirty="0"/>
          </a:p>
        </p:txBody>
      </p:sp>
      <p:sp>
        <p:nvSpPr>
          <p:cNvPr id="9523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charset="0"/>
              </a:defRPr>
            </a:lvl1pPr>
          </a:lstStyle>
          <a:p>
            <a:endParaRPr lang="en-US" dirty="0"/>
          </a:p>
        </p:txBody>
      </p:sp>
    </p:spTree>
  </p:cSld>
  <p:clrMap bg1="lt1" tx1="dk1" bg2="lt2" tx2="dk2" accent1="accent1" accent2="accent2" accent3="accent3" accent4="accent4" accent5="accent5" accent6="accent6" hlink="hlink" folHlink="folHlink"/>
  <p:sldLayoutIdLst>
    <p:sldLayoutId id="2147483928" r:id="rId1"/>
    <p:sldLayoutId id="2147483929" r:id="rId2"/>
    <p:sldLayoutId id="2147483930" r:id="rId3"/>
    <p:sldLayoutId id="2147483931" r:id="rId4"/>
    <p:sldLayoutId id="2147483932" r:id="rId5"/>
    <p:sldLayoutId id="2147483933" r:id="rId6"/>
    <p:sldLayoutId id="2147483934" r:id="rId7"/>
    <p:sldLayoutId id="2147483935" r:id="rId8"/>
    <p:sldLayoutId id="2147483936" r:id="rId9"/>
    <p:sldLayoutId id="2147483937" r:id="rId10"/>
    <p:sldLayoutId id="2147483938" r:id="rId11"/>
  </p:sldLayoutIdLst>
  <p:txStyles>
    <p:titleStyle>
      <a:lvl1pPr algn="l" rtl="0" eaLnBrk="1" fontAlgn="base" hangingPunct="1">
        <a:spcBef>
          <a:spcPct val="0"/>
        </a:spcBef>
        <a:spcAft>
          <a:spcPct val="0"/>
        </a:spcAft>
        <a:defRPr sz="3500">
          <a:solidFill>
            <a:schemeClr val="tx2"/>
          </a:solidFill>
          <a:latin typeface="+mj-lt"/>
          <a:ea typeface="ＭＳ Ｐゴシック" charset="0"/>
          <a:cs typeface="+mj-cs"/>
        </a:defRPr>
      </a:lvl1pPr>
      <a:lvl2pPr algn="l" rtl="0" eaLnBrk="1" fontAlgn="base" hangingPunct="1">
        <a:spcBef>
          <a:spcPct val="0"/>
        </a:spcBef>
        <a:spcAft>
          <a:spcPct val="0"/>
        </a:spcAft>
        <a:defRPr sz="3500">
          <a:solidFill>
            <a:schemeClr val="tx2"/>
          </a:solidFill>
          <a:latin typeface="Georgia" pitchFamily="16" charset="0"/>
          <a:ea typeface="ＭＳ Ｐゴシック" charset="0"/>
        </a:defRPr>
      </a:lvl2pPr>
      <a:lvl3pPr algn="l" rtl="0" eaLnBrk="1" fontAlgn="base" hangingPunct="1">
        <a:spcBef>
          <a:spcPct val="0"/>
        </a:spcBef>
        <a:spcAft>
          <a:spcPct val="0"/>
        </a:spcAft>
        <a:defRPr sz="3500">
          <a:solidFill>
            <a:schemeClr val="tx2"/>
          </a:solidFill>
          <a:latin typeface="Georgia" pitchFamily="16" charset="0"/>
          <a:ea typeface="ＭＳ Ｐゴシック" charset="0"/>
        </a:defRPr>
      </a:lvl3pPr>
      <a:lvl4pPr algn="l" rtl="0" eaLnBrk="1" fontAlgn="base" hangingPunct="1">
        <a:spcBef>
          <a:spcPct val="0"/>
        </a:spcBef>
        <a:spcAft>
          <a:spcPct val="0"/>
        </a:spcAft>
        <a:defRPr sz="3500">
          <a:solidFill>
            <a:schemeClr val="tx2"/>
          </a:solidFill>
          <a:latin typeface="Georgia" pitchFamily="16" charset="0"/>
          <a:ea typeface="ＭＳ Ｐゴシック" charset="0"/>
        </a:defRPr>
      </a:lvl4pPr>
      <a:lvl5pPr algn="l" rtl="0" eaLnBrk="1" fontAlgn="base" hangingPunct="1">
        <a:spcBef>
          <a:spcPct val="0"/>
        </a:spcBef>
        <a:spcAft>
          <a:spcPct val="0"/>
        </a:spcAft>
        <a:defRPr sz="3500">
          <a:solidFill>
            <a:schemeClr val="tx2"/>
          </a:solidFill>
          <a:latin typeface="Georgia" pitchFamily="16" charset="0"/>
          <a:ea typeface="ＭＳ Ｐゴシック" charset="0"/>
        </a:defRPr>
      </a:lvl5pPr>
      <a:lvl6pPr marL="457200" algn="l" rtl="0" eaLnBrk="1" fontAlgn="base" hangingPunct="1">
        <a:spcBef>
          <a:spcPct val="0"/>
        </a:spcBef>
        <a:spcAft>
          <a:spcPct val="0"/>
        </a:spcAft>
        <a:defRPr sz="3500">
          <a:solidFill>
            <a:schemeClr val="tx2"/>
          </a:solidFill>
          <a:latin typeface="Georgia" pitchFamily="16" charset="0"/>
        </a:defRPr>
      </a:lvl6pPr>
      <a:lvl7pPr marL="914400" algn="l" rtl="0" eaLnBrk="1" fontAlgn="base" hangingPunct="1">
        <a:spcBef>
          <a:spcPct val="0"/>
        </a:spcBef>
        <a:spcAft>
          <a:spcPct val="0"/>
        </a:spcAft>
        <a:defRPr sz="3500">
          <a:solidFill>
            <a:schemeClr val="tx2"/>
          </a:solidFill>
          <a:latin typeface="Georgia" pitchFamily="16" charset="0"/>
        </a:defRPr>
      </a:lvl7pPr>
      <a:lvl8pPr marL="1371600" algn="l" rtl="0" eaLnBrk="1" fontAlgn="base" hangingPunct="1">
        <a:spcBef>
          <a:spcPct val="0"/>
        </a:spcBef>
        <a:spcAft>
          <a:spcPct val="0"/>
        </a:spcAft>
        <a:defRPr sz="3500">
          <a:solidFill>
            <a:schemeClr val="tx2"/>
          </a:solidFill>
          <a:latin typeface="Georgia" pitchFamily="16" charset="0"/>
        </a:defRPr>
      </a:lvl8pPr>
      <a:lvl9pPr marL="1828800" algn="l" rtl="0" eaLnBrk="1" fontAlgn="base" hangingPunct="1">
        <a:spcBef>
          <a:spcPct val="0"/>
        </a:spcBef>
        <a:spcAft>
          <a:spcPct val="0"/>
        </a:spcAft>
        <a:defRPr sz="3500">
          <a:solidFill>
            <a:schemeClr val="tx2"/>
          </a:solidFill>
          <a:latin typeface="Georgia" pitchFamily="16" charset="0"/>
        </a:defRPr>
      </a:lvl9pPr>
    </p:titleStyle>
    <p:bodyStyle>
      <a:lvl1pPr marL="342900" indent="-342900" algn="l" rtl="0" eaLnBrk="1" fontAlgn="base" hangingPunct="1">
        <a:spcBef>
          <a:spcPct val="0"/>
        </a:spcBef>
        <a:spcAft>
          <a:spcPct val="70000"/>
        </a:spcAft>
        <a:buChar char="•"/>
        <a:defRPr sz="2400">
          <a:solidFill>
            <a:schemeClr val="tx1"/>
          </a:solidFill>
          <a:latin typeface="+mn-lt"/>
          <a:ea typeface="ＭＳ Ｐゴシック" charset="0"/>
          <a:cs typeface="+mn-cs"/>
        </a:defRPr>
      </a:lvl1pPr>
      <a:lvl2pPr marL="742950" indent="-285750" algn="l" rtl="0" eaLnBrk="1" fontAlgn="base" hangingPunct="1">
        <a:lnSpc>
          <a:spcPct val="90000"/>
        </a:lnSpc>
        <a:spcBef>
          <a:spcPct val="0"/>
        </a:spcBef>
        <a:spcAft>
          <a:spcPct val="50000"/>
        </a:spcAft>
        <a:buChar char="–"/>
        <a:defRPr sz="2400">
          <a:solidFill>
            <a:schemeClr val="tx1"/>
          </a:solidFill>
          <a:latin typeface="+mn-lt"/>
          <a:ea typeface="ＭＳ Ｐゴシック" charset="0"/>
        </a:defRPr>
      </a:lvl2pPr>
      <a:lvl3pPr marL="1143000" indent="-228600" algn="l" rtl="0" eaLnBrk="1" fontAlgn="base" hangingPunct="1">
        <a:spcBef>
          <a:spcPct val="20000"/>
        </a:spcBef>
        <a:spcAft>
          <a:spcPct val="50000"/>
        </a:spcAft>
        <a:buChar char="•"/>
        <a:defRPr sz="2400">
          <a:solidFill>
            <a:schemeClr val="tx1"/>
          </a:solidFill>
          <a:latin typeface="+mn-lt"/>
          <a:ea typeface="ＭＳ Ｐゴシック" charset="0"/>
        </a:defRPr>
      </a:lvl3pPr>
      <a:lvl4pPr marL="1600200" indent="-228600" algn="l" rtl="0" eaLnBrk="1" fontAlgn="base" hangingPunct="1">
        <a:spcBef>
          <a:spcPct val="20000"/>
        </a:spcBef>
        <a:spcAft>
          <a:spcPct val="50000"/>
        </a:spcAft>
        <a:buChar char="–"/>
        <a:defRPr sz="2400">
          <a:solidFill>
            <a:schemeClr val="tx1"/>
          </a:solidFill>
          <a:latin typeface="+mn-lt"/>
          <a:ea typeface="ＭＳ Ｐゴシック" charset="0"/>
        </a:defRPr>
      </a:lvl4pPr>
      <a:lvl5pPr marL="2057400" indent="-228600" algn="l" rtl="0" eaLnBrk="1" fontAlgn="base" hangingPunct="1">
        <a:spcBef>
          <a:spcPct val="20000"/>
        </a:spcBef>
        <a:spcAft>
          <a:spcPct val="50000"/>
        </a:spcAft>
        <a:buChar char="»"/>
        <a:defRPr sz="2400">
          <a:solidFill>
            <a:schemeClr val="tx1"/>
          </a:solidFill>
          <a:latin typeface="+mn-lt"/>
          <a:ea typeface="ＭＳ Ｐゴシック" charset="0"/>
        </a:defRPr>
      </a:lvl5pPr>
      <a:lvl6pPr marL="2514600" indent="-228600" algn="l" rtl="0" eaLnBrk="1" fontAlgn="base" hangingPunct="1">
        <a:spcBef>
          <a:spcPct val="20000"/>
        </a:spcBef>
        <a:spcAft>
          <a:spcPct val="50000"/>
        </a:spcAft>
        <a:buChar char="»"/>
        <a:defRPr sz="2400">
          <a:solidFill>
            <a:schemeClr val="tx1"/>
          </a:solidFill>
          <a:latin typeface="+mn-lt"/>
        </a:defRPr>
      </a:lvl6pPr>
      <a:lvl7pPr marL="2971800" indent="-228600" algn="l" rtl="0" eaLnBrk="1" fontAlgn="base" hangingPunct="1">
        <a:spcBef>
          <a:spcPct val="20000"/>
        </a:spcBef>
        <a:spcAft>
          <a:spcPct val="50000"/>
        </a:spcAft>
        <a:buChar char="»"/>
        <a:defRPr sz="2400">
          <a:solidFill>
            <a:schemeClr val="tx1"/>
          </a:solidFill>
          <a:latin typeface="+mn-lt"/>
        </a:defRPr>
      </a:lvl7pPr>
      <a:lvl8pPr marL="3429000" indent="-228600" algn="l" rtl="0" eaLnBrk="1" fontAlgn="base" hangingPunct="1">
        <a:spcBef>
          <a:spcPct val="20000"/>
        </a:spcBef>
        <a:spcAft>
          <a:spcPct val="50000"/>
        </a:spcAft>
        <a:buChar char="»"/>
        <a:defRPr sz="2400">
          <a:solidFill>
            <a:schemeClr val="tx1"/>
          </a:solidFill>
          <a:latin typeface="+mn-lt"/>
        </a:defRPr>
      </a:lvl8pPr>
      <a:lvl9pPr marL="3886200" indent="-228600" algn="l" rtl="0" eaLnBrk="1" fontAlgn="base" hangingPunct="1">
        <a:spcBef>
          <a:spcPct val="20000"/>
        </a:spcBef>
        <a:spcAft>
          <a:spcPct val="5000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GB"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DD3C7444-011F-3A45-BD2C-25844D1CFF42}" type="datetimeFigureOut">
              <a:rPr lang="en-US" smtClean="0"/>
              <a:t>6/11/2014</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5CB5705A-2AEA-BD40-8C48-EFEA15D077E6}"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940" r:id="rId1"/>
    <p:sldLayoutId id="2147483941" r:id="rId2"/>
    <p:sldLayoutId id="2147483942" r:id="rId3"/>
    <p:sldLayoutId id="2147483943" r:id="rId4"/>
    <p:sldLayoutId id="2147483944" r:id="rId5"/>
    <p:sldLayoutId id="2147483945" r:id="rId6"/>
    <p:sldLayoutId id="2147483946" r:id="rId7"/>
    <p:sldLayoutId id="2147483947" r:id="rId8"/>
    <p:sldLayoutId id="2147483948" r:id="rId9"/>
    <p:sldLayoutId id="2147483949" r:id="rId10"/>
    <p:sldLayoutId id="2147483950"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323850" y="908050"/>
            <a:ext cx="8496300" cy="649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45720" rIns="91440" bIns="45720" numCol="1" anchor="ctr" anchorCtr="0" compatLnSpc="1">
            <a:prstTxWarp prst="textNoShape">
              <a:avLst/>
            </a:prstTxWarp>
          </a:bodyPr>
          <a:lstStyle/>
          <a:p>
            <a:pPr lvl="0"/>
            <a:r>
              <a:rPr lang="en-GB" smtClean="0"/>
              <a:t>Click to edit Master title style</a:t>
            </a:r>
            <a:endParaRPr lang="en-GB"/>
          </a:p>
        </p:txBody>
      </p:sp>
      <p:sp>
        <p:nvSpPr>
          <p:cNvPr id="3075" name="Rectangle 3"/>
          <p:cNvSpPr>
            <a:spLocks noGrp="1" noChangeArrowheads="1"/>
          </p:cNvSpPr>
          <p:nvPr>
            <p:ph type="body" idx="1"/>
          </p:nvPr>
        </p:nvSpPr>
        <p:spPr bwMode="auto">
          <a:xfrm>
            <a:off x="323850" y="1700213"/>
            <a:ext cx="8496300"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9523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latin typeface="Arial" charset="0"/>
              </a:defRPr>
            </a:lvl1pPr>
          </a:lstStyle>
          <a:p>
            <a:endParaRPr lang="en-US" dirty="0"/>
          </a:p>
        </p:txBody>
      </p:sp>
      <p:sp>
        <p:nvSpPr>
          <p:cNvPr id="9523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charset="0"/>
              </a:defRPr>
            </a:lvl1pPr>
          </a:lstStyle>
          <a:p>
            <a:endParaRPr lang="en-US" dirty="0"/>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l" rtl="0" eaLnBrk="1" fontAlgn="base" hangingPunct="1">
        <a:spcBef>
          <a:spcPct val="0"/>
        </a:spcBef>
        <a:spcAft>
          <a:spcPct val="0"/>
        </a:spcAft>
        <a:defRPr sz="3500">
          <a:solidFill>
            <a:schemeClr val="tx2"/>
          </a:solidFill>
          <a:latin typeface="+mj-lt"/>
          <a:ea typeface="ＭＳ Ｐゴシック" charset="0"/>
          <a:cs typeface="+mj-cs"/>
        </a:defRPr>
      </a:lvl1pPr>
      <a:lvl2pPr algn="l" rtl="0" eaLnBrk="1" fontAlgn="base" hangingPunct="1">
        <a:spcBef>
          <a:spcPct val="0"/>
        </a:spcBef>
        <a:spcAft>
          <a:spcPct val="0"/>
        </a:spcAft>
        <a:defRPr sz="3500">
          <a:solidFill>
            <a:schemeClr val="tx2"/>
          </a:solidFill>
          <a:latin typeface="Georgia" pitchFamily="16" charset="0"/>
          <a:ea typeface="ＭＳ Ｐゴシック" charset="0"/>
        </a:defRPr>
      </a:lvl2pPr>
      <a:lvl3pPr algn="l" rtl="0" eaLnBrk="1" fontAlgn="base" hangingPunct="1">
        <a:spcBef>
          <a:spcPct val="0"/>
        </a:spcBef>
        <a:spcAft>
          <a:spcPct val="0"/>
        </a:spcAft>
        <a:defRPr sz="3500">
          <a:solidFill>
            <a:schemeClr val="tx2"/>
          </a:solidFill>
          <a:latin typeface="Georgia" pitchFamily="16" charset="0"/>
          <a:ea typeface="ＭＳ Ｐゴシック" charset="0"/>
        </a:defRPr>
      </a:lvl3pPr>
      <a:lvl4pPr algn="l" rtl="0" eaLnBrk="1" fontAlgn="base" hangingPunct="1">
        <a:spcBef>
          <a:spcPct val="0"/>
        </a:spcBef>
        <a:spcAft>
          <a:spcPct val="0"/>
        </a:spcAft>
        <a:defRPr sz="3500">
          <a:solidFill>
            <a:schemeClr val="tx2"/>
          </a:solidFill>
          <a:latin typeface="Georgia" pitchFamily="16" charset="0"/>
          <a:ea typeface="ＭＳ Ｐゴシック" charset="0"/>
        </a:defRPr>
      </a:lvl4pPr>
      <a:lvl5pPr algn="l" rtl="0" eaLnBrk="1" fontAlgn="base" hangingPunct="1">
        <a:spcBef>
          <a:spcPct val="0"/>
        </a:spcBef>
        <a:spcAft>
          <a:spcPct val="0"/>
        </a:spcAft>
        <a:defRPr sz="3500">
          <a:solidFill>
            <a:schemeClr val="tx2"/>
          </a:solidFill>
          <a:latin typeface="Georgia" pitchFamily="16" charset="0"/>
          <a:ea typeface="ＭＳ Ｐゴシック" charset="0"/>
        </a:defRPr>
      </a:lvl5pPr>
      <a:lvl6pPr marL="457200" algn="l" rtl="0" eaLnBrk="1" fontAlgn="base" hangingPunct="1">
        <a:spcBef>
          <a:spcPct val="0"/>
        </a:spcBef>
        <a:spcAft>
          <a:spcPct val="0"/>
        </a:spcAft>
        <a:defRPr sz="3500">
          <a:solidFill>
            <a:schemeClr val="tx2"/>
          </a:solidFill>
          <a:latin typeface="Georgia" pitchFamily="16" charset="0"/>
        </a:defRPr>
      </a:lvl6pPr>
      <a:lvl7pPr marL="914400" algn="l" rtl="0" eaLnBrk="1" fontAlgn="base" hangingPunct="1">
        <a:spcBef>
          <a:spcPct val="0"/>
        </a:spcBef>
        <a:spcAft>
          <a:spcPct val="0"/>
        </a:spcAft>
        <a:defRPr sz="3500">
          <a:solidFill>
            <a:schemeClr val="tx2"/>
          </a:solidFill>
          <a:latin typeface="Georgia" pitchFamily="16" charset="0"/>
        </a:defRPr>
      </a:lvl7pPr>
      <a:lvl8pPr marL="1371600" algn="l" rtl="0" eaLnBrk="1" fontAlgn="base" hangingPunct="1">
        <a:spcBef>
          <a:spcPct val="0"/>
        </a:spcBef>
        <a:spcAft>
          <a:spcPct val="0"/>
        </a:spcAft>
        <a:defRPr sz="3500">
          <a:solidFill>
            <a:schemeClr val="tx2"/>
          </a:solidFill>
          <a:latin typeface="Georgia" pitchFamily="16" charset="0"/>
        </a:defRPr>
      </a:lvl8pPr>
      <a:lvl9pPr marL="1828800" algn="l" rtl="0" eaLnBrk="1" fontAlgn="base" hangingPunct="1">
        <a:spcBef>
          <a:spcPct val="0"/>
        </a:spcBef>
        <a:spcAft>
          <a:spcPct val="0"/>
        </a:spcAft>
        <a:defRPr sz="3500">
          <a:solidFill>
            <a:schemeClr val="tx2"/>
          </a:solidFill>
          <a:latin typeface="Georgia" pitchFamily="16" charset="0"/>
        </a:defRPr>
      </a:lvl9pPr>
    </p:titleStyle>
    <p:bodyStyle>
      <a:lvl1pPr marL="342900" indent="-342900" algn="l" rtl="0" eaLnBrk="1" fontAlgn="base" hangingPunct="1">
        <a:spcBef>
          <a:spcPct val="0"/>
        </a:spcBef>
        <a:spcAft>
          <a:spcPct val="70000"/>
        </a:spcAft>
        <a:buChar char="•"/>
        <a:defRPr sz="2400">
          <a:solidFill>
            <a:schemeClr val="tx1"/>
          </a:solidFill>
          <a:latin typeface="+mn-lt"/>
          <a:ea typeface="ＭＳ Ｐゴシック" charset="0"/>
          <a:cs typeface="+mn-cs"/>
        </a:defRPr>
      </a:lvl1pPr>
      <a:lvl2pPr marL="742950" indent="-285750" algn="l" rtl="0" eaLnBrk="1" fontAlgn="base" hangingPunct="1">
        <a:lnSpc>
          <a:spcPct val="90000"/>
        </a:lnSpc>
        <a:spcBef>
          <a:spcPct val="0"/>
        </a:spcBef>
        <a:spcAft>
          <a:spcPct val="50000"/>
        </a:spcAft>
        <a:buChar char="–"/>
        <a:defRPr sz="2400">
          <a:solidFill>
            <a:schemeClr val="tx1"/>
          </a:solidFill>
          <a:latin typeface="+mn-lt"/>
          <a:ea typeface="ＭＳ Ｐゴシック" charset="0"/>
        </a:defRPr>
      </a:lvl2pPr>
      <a:lvl3pPr marL="1143000" indent="-228600" algn="l" rtl="0" eaLnBrk="1" fontAlgn="base" hangingPunct="1">
        <a:spcBef>
          <a:spcPct val="20000"/>
        </a:spcBef>
        <a:spcAft>
          <a:spcPct val="50000"/>
        </a:spcAft>
        <a:buChar char="•"/>
        <a:defRPr sz="2400">
          <a:solidFill>
            <a:schemeClr val="tx1"/>
          </a:solidFill>
          <a:latin typeface="+mn-lt"/>
          <a:ea typeface="ＭＳ Ｐゴシック" charset="0"/>
        </a:defRPr>
      </a:lvl3pPr>
      <a:lvl4pPr marL="1600200" indent="-228600" algn="l" rtl="0" eaLnBrk="1" fontAlgn="base" hangingPunct="1">
        <a:spcBef>
          <a:spcPct val="20000"/>
        </a:spcBef>
        <a:spcAft>
          <a:spcPct val="50000"/>
        </a:spcAft>
        <a:buChar char="–"/>
        <a:defRPr sz="2400">
          <a:solidFill>
            <a:schemeClr val="tx1"/>
          </a:solidFill>
          <a:latin typeface="+mn-lt"/>
          <a:ea typeface="ＭＳ Ｐゴシック" charset="0"/>
        </a:defRPr>
      </a:lvl4pPr>
      <a:lvl5pPr marL="2057400" indent="-228600" algn="l" rtl="0" eaLnBrk="1" fontAlgn="base" hangingPunct="1">
        <a:spcBef>
          <a:spcPct val="20000"/>
        </a:spcBef>
        <a:spcAft>
          <a:spcPct val="50000"/>
        </a:spcAft>
        <a:buChar char="»"/>
        <a:defRPr sz="2400">
          <a:solidFill>
            <a:schemeClr val="tx1"/>
          </a:solidFill>
          <a:latin typeface="+mn-lt"/>
          <a:ea typeface="ＭＳ Ｐゴシック" charset="0"/>
        </a:defRPr>
      </a:lvl5pPr>
      <a:lvl6pPr marL="2514600" indent="-228600" algn="l" rtl="0" eaLnBrk="1" fontAlgn="base" hangingPunct="1">
        <a:spcBef>
          <a:spcPct val="20000"/>
        </a:spcBef>
        <a:spcAft>
          <a:spcPct val="50000"/>
        </a:spcAft>
        <a:buChar char="»"/>
        <a:defRPr sz="2400">
          <a:solidFill>
            <a:schemeClr val="tx1"/>
          </a:solidFill>
          <a:latin typeface="+mn-lt"/>
        </a:defRPr>
      </a:lvl6pPr>
      <a:lvl7pPr marL="2971800" indent="-228600" algn="l" rtl="0" eaLnBrk="1" fontAlgn="base" hangingPunct="1">
        <a:spcBef>
          <a:spcPct val="20000"/>
        </a:spcBef>
        <a:spcAft>
          <a:spcPct val="50000"/>
        </a:spcAft>
        <a:buChar char="»"/>
        <a:defRPr sz="2400">
          <a:solidFill>
            <a:schemeClr val="tx1"/>
          </a:solidFill>
          <a:latin typeface="+mn-lt"/>
        </a:defRPr>
      </a:lvl7pPr>
      <a:lvl8pPr marL="3429000" indent="-228600" algn="l" rtl="0" eaLnBrk="1" fontAlgn="base" hangingPunct="1">
        <a:spcBef>
          <a:spcPct val="20000"/>
        </a:spcBef>
        <a:spcAft>
          <a:spcPct val="50000"/>
        </a:spcAft>
        <a:buChar char="»"/>
        <a:defRPr sz="2400">
          <a:solidFill>
            <a:schemeClr val="tx1"/>
          </a:solidFill>
          <a:latin typeface="+mn-lt"/>
        </a:defRPr>
      </a:lvl8pPr>
      <a:lvl9pPr marL="3886200" indent="-228600" algn="l" rtl="0" eaLnBrk="1" fontAlgn="base" hangingPunct="1">
        <a:spcBef>
          <a:spcPct val="20000"/>
        </a:spcBef>
        <a:spcAft>
          <a:spcPct val="5000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849323-E59A-BD42-B58D-4B2975EEA10D}" type="datetimeFigureOut">
              <a:rPr lang="en-US" smtClean="0"/>
              <a:t>6/11/2014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FB9525-EF99-E64F-9DFD-76634547BFC1}" type="slidenum">
              <a:rPr lang="en-US" smtClean="0"/>
              <a:t>‹#›</a:t>
            </a:fld>
            <a:endParaRPr lang="en-US" dirty="0"/>
          </a:p>
        </p:txBody>
      </p:sp>
    </p:spTree>
    <p:extLst>
      <p:ext uri="{BB962C8B-B14F-4D97-AF65-F5344CB8AC3E}">
        <p14:creationId xmlns:p14="http://schemas.microsoft.com/office/powerpoint/2010/main" val="903718069"/>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BDDA12-2FB0-F249-9DAE-ABCB9B0BF58C}" type="datetimeFigureOut">
              <a:rPr lang="en-US" smtClean="0"/>
              <a:t>6/11/2014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CB5931-31AD-E64A-95D9-0E6FD642881D}" type="slidenum">
              <a:rPr lang="en-US" smtClean="0"/>
              <a:t>‹#›</a:t>
            </a:fld>
            <a:endParaRPr lang="en-US" dirty="0"/>
          </a:p>
        </p:txBody>
      </p:sp>
    </p:spTree>
    <p:extLst>
      <p:ext uri="{BB962C8B-B14F-4D97-AF65-F5344CB8AC3E}">
        <p14:creationId xmlns:p14="http://schemas.microsoft.com/office/powerpoint/2010/main" val="41402092"/>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8"/>
          <p:cNvSpPr>
            <a:spLocks noChangeArrowheads="1"/>
          </p:cNvSpPr>
          <p:nvPr/>
        </p:nvSpPr>
        <p:spPr bwMode="auto">
          <a:xfrm>
            <a:off x="-79375" y="0"/>
            <a:ext cx="9223375" cy="38100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sz="2400" dirty="0">
              <a:latin typeface="Arial" charset="0"/>
            </a:endParaRPr>
          </a:p>
        </p:txBody>
      </p:sp>
      <p:sp>
        <p:nvSpPr>
          <p:cNvPr id="1027" name="Rectangle 9"/>
          <p:cNvSpPr>
            <a:spLocks noChangeArrowheads="1"/>
          </p:cNvSpPr>
          <p:nvPr/>
        </p:nvSpPr>
        <p:spPr bwMode="auto">
          <a:xfrm>
            <a:off x="-79375" y="3048000"/>
            <a:ext cx="9223375" cy="3810000"/>
          </a:xfrm>
          <a:prstGeom prst="rect">
            <a:avLst/>
          </a:prstGeom>
          <a:gradFill rotWithShape="0">
            <a:gsLst>
              <a:gs pos="0">
                <a:schemeClr val="bg1"/>
              </a:gs>
              <a:gs pos="100000">
                <a:srgbClr val="DCDEDE"/>
              </a:gs>
            </a:gsLst>
            <a:lin ang="54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dirty="0"/>
          </a:p>
        </p:txBody>
      </p:sp>
      <p:sp>
        <p:nvSpPr>
          <p:cNvPr id="1028" name="Rectangle 2"/>
          <p:cNvSpPr>
            <a:spLocks noGrp="1" noChangeArrowheads="1"/>
          </p:cNvSpPr>
          <p:nvPr>
            <p:ph type="title"/>
          </p:nvPr>
        </p:nvSpPr>
        <p:spPr bwMode="auto">
          <a:xfrm>
            <a:off x="323850" y="908050"/>
            <a:ext cx="8496300" cy="649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0" tIns="45720" rIns="91440" bIns="45720" numCol="1" anchor="t" anchorCtr="0" compatLnSpc="1">
            <a:prstTxWarp prst="textNoShape">
              <a:avLst/>
            </a:prstTxWarp>
          </a:bodyPr>
          <a:lstStyle/>
          <a:p>
            <a:pPr lvl="0"/>
            <a:r>
              <a:rPr lang="en-GB" smtClean="0"/>
              <a:t>Click to edit Master title style</a:t>
            </a:r>
            <a:endParaRPr lang="en-GB"/>
          </a:p>
        </p:txBody>
      </p:sp>
      <p:sp>
        <p:nvSpPr>
          <p:cNvPr id="1029" name="Rectangle 3"/>
          <p:cNvSpPr>
            <a:spLocks noGrp="1" noChangeArrowheads="1"/>
          </p:cNvSpPr>
          <p:nvPr>
            <p:ph type="body" idx="1"/>
          </p:nvPr>
        </p:nvSpPr>
        <p:spPr bwMode="auto">
          <a:xfrm>
            <a:off x="323850" y="1700213"/>
            <a:ext cx="84963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2" name="Rectangle 4"/>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l">
              <a:defRPr sz="1400">
                <a:latin typeface="Arial" charset="0"/>
              </a:defRPr>
            </a:lvl1pPr>
          </a:lstStyle>
          <a:p>
            <a:fld id="{46435276-7F2D-404C-B9AC-C471A18EB823}" type="datetimeFigureOut">
              <a:rPr lang="en-US" smtClean="0"/>
              <a:t>6/11/2014</a:t>
            </a:fld>
            <a:endParaRPr lang="en-US" dirty="0"/>
          </a:p>
        </p:txBody>
      </p:sp>
      <p:sp>
        <p:nvSpPr>
          <p:cNvPr id="3"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400">
                <a:latin typeface="Arial" charset="0"/>
              </a:defRPr>
            </a:lvl1pPr>
          </a:lstStyle>
          <a:p>
            <a:endParaRPr lang="en-US" dirty="0"/>
          </a:p>
        </p:txBody>
      </p:sp>
      <p:sp>
        <p:nvSpPr>
          <p:cNvPr id="1030" name="Rectangle 6"/>
          <p:cNvSpPr>
            <a:spLocks noGrp="1" noChangeArrowheads="1"/>
          </p:cNvSpPr>
          <p:nvPr>
            <p:ph type="sldNum" sz="quarter" idx="4"/>
          </p:nvPr>
        </p:nvSpPr>
        <p:spPr bwMode="auto">
          <a:xfrm>
            <a:off x="6877050" y="6308725"/>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0" bIns="45720" numCol="1" anchor="t" anchorCtr="0" compatLnSpc="1">
            <a:prstTxWarp prst="textNoShape">
              <a:avLst/>
            </a:prstTxWarp>
          </a:bodyPr>
          <a:lstStyle>
            <a:lvl1pPr algn="r">
              <a:defRPr sz="1400">
                <a:latin typeface="Georgia" charset="0"/>
              </a:defRPr>
            </a:lvl1pPr>
          </a:lstStyle>
          <a:p>
            <a:fld id="{840A6D29-37C4-5840-8A5C-651E417F579C}" type="slidenum">
              <a:rPr lang="en-US" smtClean="0"/>
              <a:t>‹#›</a:t>
            </a:fld>
            <a:endParaRPr lang="en-US" dirty="0"/>
          </a:p>
        </p:txBody>
      </p:sp>
      <p:pic>
        <p:nvPicPr>
          <p:cNvPr id="1033" name="Picture 11" descr="education"/>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629400" y="288925"/>
            <a:ext cx="2119313"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 id="2147483737" r:id="rId14"/>
  </p:sldLayoutIdLst>
  <p:txStyles>
    <p:titleStyle>
      <a:lvl1pPr algn="l" rtl="0" eaLnBrk="1" fontAlgn="base" hangingPunct="1">
        <a:spcBef>
          <a:spcPct val="0"/>
        </a:spcBef>
        <a:spcAft>
          <a:spcPct val="0"/>
        </a:spcAft>
        <a:defRPr sz="3500">
          <a:solidFill>
            <a:schemeClr val="tx2"/>
          </a:solidFill>
          <a:latin typeface="+mj-lt"/>
          <a:ea typeface="+mj-ea"/>
          <a:cs typeface="ＭＳ Ｐゴシック" charset="0"/>
        </a:defRPr>
      </a:lvl1pPr>
      <a:lvl2pPr algn="l" rtl="0" eaLnBrk="1" fontAlgn="base" hangingPunct="1">
        <a:spcBef>
          <a:spcPct val="0"/>
        </a:spcBef>
        <a:spcAft>
          <a:spcPct val="0"/>
        </a:spcAft>
        <a:defRPr sz="3500">
          <a:solidFill>
            <a:schemeClr val="tx2"/>
          </a:solidFill>
          <a:latin typeface="Georgia" pitchFamily="16" charset="0"/>
          <a:ea typeface="ＭＳ Ｐゴシック" pitchFamily="16" charset="-128"/>
          <a:cs typeface="ＭＳ Ｐゴシック" charset="0"/>
        </a:defRPr>
      </a:lvl2pPr>
      <a:lvl3pPr algn="l" rtl="0" eaLnBrk="1" fontAlgn="base" hangingPunct="1">
        <a:spcBef>
          <a:spcPct val="0"/>
        </a:spcBef>
        <a:spcAft>
          <a:spcPct val="0"/>
        </a:spcAft>
        <a:defRPr sz="3500">
          <a:solidFill>
            <a:schemeClr val="tx2"/>
          </a:solidFill>
          <a:latin typeface="Georgia" pitchFamily="16" charset="0"/>
          <a:ea typeface="ＭＳ Ｐゴシック" pitchFamily="16" charset="-128"/>
          <a:cs typeface="ＭＳ Ｐゴシック" charset="0"/>
        </a:defRPr>
      </a:lvl3pPr>
      <a:lvl4pPr algn="l" rtl="0" eaLnBrk="1" fontAlgn="base" hangingPunct="1">
        <a:spcBef>
          <a:spcPct val="0"/>
        </a:spcBef>
        <a:spcAft>
          <a:spcPct val="0"/>
        </a:spcAft>
        <a:defRPr sz="3500">
          <a:solidFill>
            <a:schemeClr val="tx2"/>
          </a:solidFill>
          <a:latin typeface="Georgia" pitchFamily="16" charset="0"/>
          <a:ea typeface="ＭＳ Ｐゴシック" pitchFamily="16" charset="-128"/>
          <a:cs typeface="ＭＳ Ｐゴシック" charset="0"/>
        </a:defRPr>
      </a:lvl4pPr>
      <a:lvl5pPr algn="l" rtl="0" eaLnBrk="1" fontAlgn="base" hangingPunct="1">
        <a:spcBef>
          <a:spcPct val="0"/>
        </a:spcBef>
        <a:spcAft>
          <a:spcPct val="0"/>
        </a:spcAft>
        <a:defRPr sz="3500">
          <a:solidFill>
            <a:schemeClr val="tx2"/>
          </a:solidFill>
          <a:latin typeface="Georgia" pitchFamily="16" charset="0"/>
          <a:ea typeface="ＭＳ Ｐゴシック" pitchFamily="16" charset="-128"/>
          <a:cs typeface="ＭＳ Ｐゴシック" charset="0"/>
        </a:defRPr>
      </a:lvl5pPr>
      <a:lvl6pPr marL="457200" algn="l" rtl="0" eaLnBrk="1" fontAlgn="base" hangingPunct="1">
        <a:spcBef>
          <a:spcPct val="0"/>
        </a:spcBef>
        <a:spcAft>
          <a:spcPct val="0"/>
        </a:spcAft>
        <a:defRPr sz="3500">
          <a:solidFill>
            <a:schemeClr val="tx2"/>
          </a:solidFill>
          <a:latin typeface="Georgia" pitchFamily="16" charset="0"/>
          <a:ea typeface="ＭＳ Ｐゴシック" pitchFamily="16" charset="-128"/>
        </a:defRPr>
      </a:lvl6pPr>
      <a:lvl7pPr marL="914400" algn="l" rtl="0" eaLnBrk="1" fontAlgn="base" hangingPunct="1">
        <a:spcBef>
          <a:spcPct val="0"/>
        </a:spcBef>
        <a:spcAft>
          <a:spcPct val="0"/>
        </a:spcAft>
        <a:defRPr sz="3500">
          <a:solidFill>
            <a:schemeClr val="tx2"/>
          </a:solidFill>
          <a:latin typeface="Georgia" pitchFamily="16" charset="0"/>
          <a:ea typeface="ＭＳ Ｐゴシック" pitchFamily="16" charset="-128"/>
        </a:defRPr>
      </a:lvl7pPr>
      <a:lvl8pPr marL="1371600" algn="l" rtl="0" eaLnBrk="1" fontAlgn="base" hangingPunct="1">
        <a:spcBef>
          <a:spcPct val="0"/>
        </a:spcBef>
        <a:spcAft>
          <a:spcPct val="0"/>
        </a:spcAft>
        <a:defRPr sz="3500">
          <a:solidFill>
            <a:schemeClr val="tx2"/>
          </a:solidFill>
          <a:latin typeface="Georgia" pitchFamily="16" charset="0"/>
          <a:ea typeface="ＭＳ Ｐゴシック" pitchFamily="16" charset="-128"/>
        </a:defRPr>
      </a:lvl8pPr>
      <a:lvl9pPr marL="1828800" algn="l" rtl="0" eaLnBrk="1" fontAlgn="base" hangingPunct="1">
        <a:spcBef>
          <a:spcPct val="0"/>
        </a:spcBef>
        <a:spcAft>
          <a:spcPct val="0"/>
        </a:spcAft>
        <a:defRPr sz="3500">
          <a:solidFill>
            <a:schemeClr val="tx2"/>
          </a:solidFill>
          <a:latin typeface="Georgia" pitchFamily="16" charset="0"/>
          <a:ea typeface="ＭＳ Ｐゴシック" pitchFamily="16" charset="-128"/>
        </a:defRPr>
      </a:lvl9pPr>
    </p:titleStyle>
    <p:bodyStyle>
      <a:lvl1pPr marL="342900" indent="-342900" algn="l" rtl="0" eaLnBrk="1" fontAlgn="base" hangingPunct="1">
        <a:spcBef>
          <a:spcPct val="0"/>
        </a:spcBef>
        <a:spcAft>
          <a:spcPct val="70000"/>
        </a:spcAft>
        <a:buChar char="•"/>
        <a:defRPr sz="2400">
          <a:solidFill>
            <a:schemeClr val="tx1"/>
          </a:solidFill>
          <a:latin typeface="+mn-lt"/>
          <a:ea typeface="+mn-ea"/>
          <a:cs typeface="ＭＳ Ｐゴシック" charset="0"/>
        </a:defRPr>
      </a:lvl1pPr>
      <a:lvl2pPr marL="811213" indent="-288925" algn="l" rtl="0" eaLnBrk="1" fontAlgn="base" hangingPunct="1">
        <a:lnSpc>
          <a:spcPct val="90000"/>
        </a:lnSpc>
        <a:spcBef>
          <a:spcPct val="0"/>
        </a:spcBef>
        <a:spcAft>
          <a:spcPct val="50000"/>
        </a:spcAft>
        <a:buChar char="–"/>
        <a:defRPr sz="2400">
          <a:solidFill>
            <a:schemeClr val="tx1"/>
          </a:solidFill>
          <a:latin typeface="+mn-lt"/>
          <a:ea typeface="+mn-ea"/>
        </a:defRPr>
      </a:lvl2pPr>
      <a:lvl3pPr marL="1219200" indent="-228600" algn="l" rtl="0" eaLnBrk="1" fontAlgn="base" hangingPunct="1">
        <a:lnSpc>
          <a:spcPct val="90000"/>
        </a:lnSpc>
        <a:spcBef>
          <a:spcPct val="20000"/>
        </a:spcBef>
        <a:spcAft>
          <a:spcPct val="0"/>
        </a:spcAft>
        <a:buChar char="•"/>
        <a:defRPr sz="2400">
          <a:solidFill>
            <a:schemeClr val="tx1"/>
          </a:solidFill>
          <a:latin typeface="+mn-lt"/>
          <a:ea typeface="+mn-ea"/>
        </a:defRPr>
      </a:lvl3pPr>
      <a:lvl4pPr marL="1627188" indent="-228600" algn="l" rtl="0" eaLnBrk="1" fontAlgn="base" hangingPunct="1">
        <a:lnSpc>
          <a:spcPct val="90000"/>
        </a:lnSpc>
        <a:spcBef>
          <a:spcPct val="20000"/>
        </a:spcBef>
        <a:spcAft>
          <a:spcPct val="0"/>
        </a:spcAft>
        <a:buChar char="–"/>
        <a:defRPr sz="2400">
          <a:solidFill>
            <a:schemeClr val="tx1"/>
          </a:solidFill>
          <a:latin typeface="+mn-lt"/>
          <a:ea typeface="+mn-ea"/>
        </a:defRPr>
      </a:lvl4pPr>
      <a:lvl5pPr marL="2057400" indent="-228600" algn="l" rtl="0" eaLnBrk="1" fontAlgn="base" hangingPunct="1">
        <a:lnSpc>
          <a:spcPct val="90000"/>
        </a:lnSpc>
        <a:spcBef>
          <a:spcPct val="20000"/>
        </a:spcBef>
        <a:spcAft>
          <a:spcPct val="0"/>
        </a:spcAft>
        <a:buChar char="»"/>
        <a:defRPr sz="2400">
          <a:solidFill>
            <a:schemeClr val="tx1"/>
          </a:solidFill>
          <a:latin typeface="+mn-lt"/>
          <a:ea typeface="+mn-ea"/>
        </a:defRPr>
      </a:lvl5pPr>
      <a:lvl6pPr marL="2514600" indent="-228600" algn="l" rtl="0" eaLnBrk="1" fontAlgn="base" hangingPunct="1">
        <a:lnSpc>
          <a:spcPct val="90000"/>
        </a:lnSpc>
        <a:spcBef>
          <a:spcPct val="20000"/>
        </a:spcBef>
        <a:spcAft>
          <a:spcPct val="0"/>
        </a:spcAft>
        <a:buChar char="»"/>
        <a:defRPr sz="2400">
          <a:solidFill>
            <a:schemeClr val="tx1"/>
          </a:solidFill>
          <a:latin typeface="+mn-lt"/>
          <a:ea typeface="+mn-ea"/>
        </a:defRPr>
      </a:lvl6pPr>
      <a:lvl7pPr marL="2971800" indent="-228600" algn="l" rtl="0" eaLnBrk="1" fontAlgn="base" hangingPunct="1">
        <a:lnSpc>
          <a:spcPct val="90000"/>
        </a:lnSpc>
        <a:spcBef>
          <a:spcPct val="20000"/>
        </a:spcBef>
        <a:spcAft>
          <a:spcPct val="0"/>
        </a:spcAft>
        <a:buChar char="»"/>
        <a:defRPr sz="2400">
          <a:solidFill>
            <a:schemeClr val="tx1"/>
          </a:solidFill>
          <a:latin typeface="+mn-lt"/>
          <a:ea typeface="+mn-ea"/>
        </a:defRPr>
      </a:lvl7pPr>
      <a:lvl8pPr marL="3429000" indent="-228600" algn="l" rtl="0" eaLnBrk="1" fontAlgn="base" hangingPunct="1">
        <a:lnSpc>
          <a:spcPct val="90000"/>
        </a:lnSpc>
        <a:spcBef>
          <a:spcPct val="20000"/>
        </a:spcBef>
        <a:spcAft>
          <a:spcPct val="0"/>
        </a:spcAft>
        <a:buChar char="»"/>
        <a:defRPr sz="2400">
          <a:solidFill>
            <a:schemeClr val="tx1"/>
          </a:solidFill>
          <a:latin typeface="+mn-lt"/>
          <a:ea typeface="+mn-ea"/>
        </a:defRPr>
      </a:lvl8pPr>
      <a:lvl9pPr marL="3886200" indent="-228600" algn="l" rtl="0" eaLnBrk="1" fontAlgn="base" hangingPunct="1">
        <a:lnSpc>
          <a:spcPct val="90000"/>
        </a:lnSpc>
        <a:spcBef>
          <a:spcPct val="20000"/>
        </a:spcBef>
        <a:spcAft>
          <a:spcPct val="0"/>
        </a:spcAft>
        <a:buChar char="»"/>
        <a:defRPr sz="24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323850" y="908050"/>
            <a:ext cx="8496300" cy="649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45720" rIns="91440" bIns="45720" numCol="1" anchor="ctr" anchorCtr="0" compatLnSpc="1">
            <a:prstTxWarp prst="textNoShape">
              <a:avLst/>
            </a:prstTxWarp>
          </a:bodyPr>
          <a:lstStyle/>
          <a:p>
            <a:pPr lvl="0"/>
            <a:r>
              <a:rPr lang="en-GB" smtClean="0"/>
              <a:t>Click to edit Master title style</a:t>
            </a:r>
            <a:endParaRPr lang="en-GB"/>
          </a:p>
        </p:txBody>
      </p:sp>
      <p:sp>
        <p:nvSpPr>
          <p:cNvPr id="2051" name="Rectangle 3"/>
          <p:cNvSpPr>
            <a:spLocks noGrp="1" noChangeArrowheads="1"/>
          </p:cNvSpPr>
          <p:nvPr>
            <p:ph type="body" idx="1"/>
          </p:nvPr>
        </p:nvSpPr>
        <p:spPr bwMode="auto">
          <a:xfrm>
            <a:off x="323850" y="1700213"/>
            <a:ext cx="8496300"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1126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latin typeface="Arial" charset="0"/>
              </a:defRPr>
            </a:lvl1pPr>
          </a:lstStyle>
          <a:p>
            <a:endParaRPr lang="en-US" dirty="0"/>
          </a:p>
        </p:txBody>
      </p:sp>
      <p:sp>
        <p:nvSpPr>
          <p:cNvPr id="1126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charset="0"/>
              </a:defRPr>
            </a:lvl1pPr>
          </a:lstStyle>
          <a:p>
            <a:endParaRPr lang="en-US" dirty="0"/>
          </a:p>
        </p:txBody>
      </p:sp>
      <p:sp>
        <p:nvSpPr>
          <p:cNvPr id="11270" name="Rectangle 6"/>
          <p:cNvSpPr>
            <a:spLocks noGrp="1" noChangeArrowheads="1"/>
          </p:cNvSpPr>
          <p:nvPr>
            <p:ph type="sldNum" sz="quarter" idx="4"/>
          </p:nvPr>
        </p:nvSpPr>
        <p:spPr bwMode="auto">
          <a:xfrm>
            <a:off x="6642100" y="63087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0" bIns="45720" numCol="1" anchor="t" anchorCtr="0" compatLnSpc="1">
            <a:prstTxWarp prst="textNoShape">
              <a:avLst/>
            </a:prstTxWarp>
          </a:bodyPr>
          <a:lstStyle>
            <a:lvl1pPr algn="r">
              <a:defRPr sz="1400">
                <a:latin typeface="Georgia" charset="0"/>
              </a:defRPr>
            </a:lvl1pPr>
          </a:lstStyle>
          <a:p>
            <a:fld id="{F0F7E0A9-94C4-BE46-AA8B-14759B3261DD}" type="slidenum">
              <a:rPr lang="en-GB"/>
              <a:pPr/>
              <a:t>‹#›</a:t>
            </a:fld>
            <a:endParaRPr lang="en-GB" dirty="0"/>
          </a:p>
        </p:txBody>
      </p:sp>
      <p:pic>
        <p:nvPicPr>
          <p:cNvPr id="2055" name="Picture 12" descr="education"/>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629400" y="288925"/>
            <a:ext cx="2119313"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hf hdr="0" ftr="0" dt="0"/>
  <p:txStyles>
    <p:titleStyle>
      <a:lvl1pPr algn="l" rtl="0" eaLnBrk="1" fontAlgn="base" hangingPunct="1">
        <a:spcBef>
          <a:spcPct val="0"/>
        </a:spcBef>
        <a:spcAft>
          <a:spcPct val="0"/>
        </a:spcAft>
        <a:defRPr sz="3500">
          <a:solidFill>
            <a:schemeClr val="tx2"/>
          </a:solidFill>
          <a:latin typeface="+mj-lt"/>
          <a:ea typeface="ＭＳ Ｐゴシック" charset="0"/>
          <a:cs typeface="+mj-cs"/>
        </a:defRPr>
      </a:lvl1pPr>
      <a:lvl2pPr algn="l" rtl="0" eaLnBrk="1" fontAlgn="base" hangingPunct="1">
        <a:spcBef>
          <a:spcPct val="0"/>
        </a:spcBef>
        <a:spcAft>
          <a:spcPct val="0"/>
        </a:spcAft>
        <a:defRPr sz="3500">
          <a:solidFill>
            <a:schemeClr val="tx2"/>
          </a:solidFill>
          <a:latin typeface="Georgia" pitchFamily="16" charset="0"/>
          <a:ea typeface="ＭＳ Ｐゴシック" charset="0"/>
        </a:defRPr>
      </a:lvl2pPr>
      <a:lvl3pPr algn="l" rtl="0" eaLnBrk="1" fontAlgn="base" hangingPunct="1">
        <a:spcBef>
          <a:spcPct val="0"/>
        </a:spcBef>
        <a:spcAft>
          <a:spcPct val="0"/>
        </a:spcAft>
        <a:defRPr sz="3500">
          <a:solidFill>
            <a:schemeClr val="tx2"/>
          </a:solidFill>
          <a:latin typeface="Georgia" pitchFamily="16" charset="0"/>
          <a:ea typeface="ＭＳ Ｐゴシック" charset="0"/>
        </a:defRPr>
      </a:lvl3pPr>
      <a:lvl4pPr algn="l" rtl="0" eaLnBrk="1" fontAlgn="base" hangingPunct="1">
        <a:spcBef>
          <a:spcPct val="0"/>
        </a:spcBef>
        <a:spcAft>
          <a:spcPct val="0"/>
        </a:spcAft>
        <a:defRPr sz="3500">
          <a:solidFill>
            <a:schemeClr val="tx2"/>
          </a:solidFill>
          <a:latin typeface="Georgia" pitchFamily="16" charset="0"/>
          <a:ea typeface="ＭＳ Ｐゴシック" charset="0"/>
        </a:defRPr>
      </a:lvl4pPr>
      <a:lvl5pPr algn="l" rtl="0" eaLnBrk="1" fontAlgn="base" hangingPunct="1">
        <a:spcBef>
          <a:spcPct val="0"/>
        </a:spcBef>
        <a:spcAft>
          <a:spcPct val="0"/>
        </a:spcAft>
        <a:defRPr sz="3500">
          <a:solidFill>
            <a:schemeClr val="tx2"/>
          </a:solidFill>
          <a:latin typeface="Georgia" pitchFamily="16" charset="0"/>
          <a:ea typeface="ＭＳ Ｐゴシック" charset="0"/>
        </a:defRPr>
      </a:lvl5pPr>
      <a:lvl6pPr marL="457200" algn="l" rtl="0" eaLnBrk="1" fontAlgn="base" hangingPunct="1">
        <a:spcBef>
          <a:spcPct val="0"/>
        </a:spcBef>
        <a:spcAft>
          <a:spcPct val="0"/>
        </a:spcAft>
        <a:defRPr sz="3500">
          <a:solidFill>
            <a:schemeClr val="tx2"/>
          </a:solidFill>
          <a:latin typeface="Georgia" pitchFamily="16" charset="0"/>
        </a:defRPr>
      </a:lvl6pPr>
      <a:lvl7pPr marL="914400" algn="l" rtl="0" eaLnBrk="1" fontAlgn="base" hangingPunct="1">
        <a:spcBef>
          <a:spcPct val="0"/>
        </a:spcBef>
        <a:spcAft>
          <a:spcPct val="0"/>
        </a:spcAft>
        <a:defRPr sz="3500">
          <a:solidFill>
            <a:schemeClr val="tx2"/>
          </a:solidFill>
          <a:latin typeface="Georgia" pitchFamily="16" charset="0"/>
        </a:defRPr>
      </a:lvl7pPr>
      <a:lvl8pPr marL="1371600" algn="l" rtl="0" eaLnBrk="1" fontAlgn="base" hangingPunct="1">
        <a:spcBef>
          <a:spcPct val="0"/>
        </a:spcBef>
        <a:spcAft>
          <a:spcPct val="0"/>
        </a:spcAft>
        <a:defRPr sz="3500">
          <a:solidFill>
            <a:schemeClr val="tx2"/>
          </a:solidFill>
          <a:latin typeface="Georgia" pitchFamily="16" charset="0"/>
        </a:defRPr>
      </a:lvl8pPr>
      <a:lvl9pPr marL="1828800" algn="l" rtl="0" eaLnBrk="1" fontAlgn="base" hangingPunct="1">
        <a:spcBef>
          <a:spcPct val="0"/>
        </a:spcBef>
        <a:spcAft>
          <a:spcPct val="0"/>
        </a:spcAft>
        <a:defRPr sz="3500">
          <a:solidFill>
            <a:schemeClr val="tx2"/>
          </a:solidFill>
          <a:latin typeface="Georgia" pitchFamily="16" charset="0"/>
        </a:defRPr>
      </a:lvl9pPr>
    </p:titleStyle>
    <p:bodyStyle>
      <a:lvl1pPr marL="342900" indent="-342900" algn="l" rtl="0" eaLnBrk="1" fontAlgn="base" hangingPunct="1">
        <a:spcBef>
          <a:spcPct val="0"/>
        </a:spcBef>
        <a:spcAft>
          <a:spcPct val="70000"/>
        </a:spcAft>
        <a:buChar char="•"/>
        <a:defRPr sz="2400">
          <a:solidFill>
            <a:schemeClr val="tx1"/>
          </a:solidFill>
          <a:latin typeface="+mn-lt"/>
          <a:ea typeface="ＭＳ Ｐゴシック" charset="0"/>
          <a:cs typeface="+mn-cs"/>
        </a:defRPr>
      </a:lvl1pPr>
      <a:lvl2pPr marL="742950" indent="-285750" algn="l" rtl="0" eaLnBrk="1" fontAlgn="base" hangingPunct="1">
        <a:lnSpc>
          <a:spcPct val="90000"/>
        </a:lnSpc>
        <a:spcBef>
          <a:spcPct val="0"/>
        </a:spcBef>
        <a:spcAft>
          <a:spcPct val="50000"/>
        </a:spcAft>
        <a:buChar char="–"/>
        <a:defRPr sz="2400">
          <a:solidFill>
            <a:schemeClr val="tx1"/>
          </a:solidFill>
          <a:latin typeface="+mn-lt"/>
          <a:ea typeface="ＭＳ Ｐゴシック" charset="0"/>
        </a:defRPr>
      </a:lvl2pPr>
      <a:lvl3pPr marL="1143000" indent="-228600" algn="l" rtl="0" eaLnBrk="1" fontAlgn="base" hangingPunct="1">
        <a:spcBef>
          <a:spcPct val="20000"/>
        </a:spcBef>
        <a:spcAft>
          <a:spcPct val="50000"/>
        </a:spcAft>
        <a:buChar char="•"/>
        <a:defRPr sz="2400">
          <a:solidFill>
            <a:schemeClr val="tx1"/>
          </a:solidFill>
          <a:latin typeface="+mn-lt"/>
          <a:ea typeface="ＭＳ Ｐゴシック" charset="0"/>
        </a:defRPr>
      </a:lvl3pPr>
      <a:lvl4pPr marL="1600200" indent="-228600" algn="l" rtl="0" eaLnBrk="1" fontAlgn="base" hangingPunct="1">
        <a:spcBef>
          <a:spcPct val="20000"/>
        </a:spcBef>
        <a:spcAft>
          <a:spcPct val="50000"/>
        </a:spcAft>
        <a:buChar char="–"/>
        <a:defRPr sz="2400">
          <a:solidFill>
            <a:schemeClr val="tx1"/>
          </a:solidFill>
          <a:latin typeface="+mn-lt"/>
          <a:ea typeface="ＭＳ Ｐゴシック" charset="0"/>
        </a:defRPr>
      </a:lvl4pPr>
      <a:lvl5pPr marL="2057400" indent="-228600" algn="l" rtl="0" eaLnBrk="1" fontAlgn="base" hangingPunct="1">
        <a:spcBef>
          <a:spcPct val="20000"/>
        </a:spcBef>
        <a:spcAft>
          <a:spcPct val="50000"/>
        </a:spcAft>
        <a:buChar char="»"/>
        <a:defRPr sz="2400">
          <a:solidFill>
            <a:schemeClr val="tx1"/>
          </a:solidFill>
          <a:latin typeface="+mn-lt"/>
          <a:ea typeface="ＭＳ Ｐゴシック" charset="0"/>
        </a:defRPr>
      </a:lvl5pPr>
      <a:lvl6pPr marL="2514600" indent="-228600" algn="l" rtl="0" eaLnBrk="1" fontAlgn="base" hangingPunct="1">
        <a:spcBef>
          <a:spcPct val="20000"/>
        </a:spcBef>
        <a:spcAft>
          <a:spcPct val="50000"/>
        </a:spcAft>
        <a:buChar char="»"/>
        <a:defRPr sz="2400">
          <a:solidFill>
            <a:schemeClr val="tx1"/>
          </a:solidFill>
          <a:latin typeface="+mn-lt"/>
        </a:defRPr>
      </a:lvl6pPr>
      <a:lvl7pPr marL="2971800" indent="-228600" algn="l" rtl="0" eaLnBrk="1" fontAlgn="base" hangingPunct="1">
        <a:spcBef>
          <a:spcPct val="20000"/>
        </a:spcBef>
        <a:spcAft>
          <a:spcPct val="50000"/>
        </a:spcAft>
        <a:buChar char="»"/>
        <a:defRPr sz="2400">
          <a:solidFill>
            <a:schemeClr val="tx1"/>
          </a:solidFill>
          <a:latin typeface="+mn-lt"/>
        </a:defRPr>
      </a:lvl7pPr>
      <a:lvl8pPr marL="3429000" indent="-228600" algn="l" rtl="0" eaLnBrk="1" fontAlgn="base" hangingPunct="1">
        <a:spcBef>
          <a:spcPct val="20000"/>
        </a:spcBef>
        <a:spcAft>
          <a:spcPct val="50000"/>
        </a:spcAft>
        <a:buChar char="»"/>
        <a:defRPr sz="2400">
          <a:solidFill>
            <a:schemeClr val="tx1"/>
          </a:solidFill>
          <a:latin typeface="+mn-lt"/>
        </a:defRPr>
      </a:lvl8pPr>
      <a:lvl9pPr marL="3886200" indent="-228600" algn="l" rtl="0" eaLnBrk="1" fontAlgn="base" hangingPunct="1">
        <a:spcBef>
          <a:spcPct val="20000"/>
        </a:spcBef>
        <a:spcAft>
          <a:spcPct val="5000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323850" y="908050"/>
            <a:ext cx="8496300" cy="649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45720" rIns="91440" bIns="45720" numCol="1" anchor="ctr" anchorCtr="0" compatLnSpc="1">
            <a:prstTxWarp prst="textNoShape">
              <a:avLst/>
            </a:prstTxWarp>
          </a:bodyPr>
          <a:lstStyle/>
          <a:p>
            <a:pPr lvl="0"/>
            <a:r>
              <a:rPr lang="en-GB" smtClean="0"/>
              <a:t>Click to edit Master title style</a:t>
            </a:r>
            <a:endParaRPr lang="en-GB"/>
          </a:p>
        </p:txBody>
      </p:sp>
      <p:sp>
        <p:nvSpPr>
          <p:cNvPr id="3075" name="Rectangle 3"/>
          <p:cNvSpPr>
            <a:spLocks noGrp="1" noChangeArrowheads="1"/>
          </p:cNvSpPr>
          <p:nvPr>
            <p:ph type="body" idx="1"/>
          </p:nvPr>
        </p:nvSpPr>
        <p:spPr bwMode="auto">
          <a:xfrm>
            <a:off x="323850" y="1700213"/>
            <a:ext cx="8496300"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9523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latin typeface="Arial" charset="0"/>
              </a:defRPr>
            </a:lvl1pPr>
          </a:lstStyle>
          <a:p>
            <a:endParaRPr lang="en-US" dirty="0"/>
          </a:p>
        </p:txBody>
      </p:sp>
      <p:sp>
        <p:nvSpPr>
          <p:cNvPr id="9523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charset="0"/>
              </a:defRPr>
            </a:lvl1pPr>
          </a:lstStyle>
          <a:p>
            <a:endParaRPr lang="en-US" dirty="0"/>
          </a:p>
        </p:txBody>
      </p:sp>
    </p:spTree>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txStyles>
    <p:titleStyle>
      <a:lvl1pPr algn="l" rtl="0" eaLnBrk="1" fontAlgn="base" hangingPunct="1">
        <a:spcBef>
          <a:spcPct val="0"/>
        </a:spcBef>
        <a:spcAft>
          <a:spcPct val="0"/>
        </a:spcAft>
        <a:defRPr sz="3500">
          <a:solidFill>
            <a:schemeClr val="tx2"/>
          </a:solidFill>
          <a:latin typeface="+mj-lt"/>
          <a:ea typeface="ＭＳ Ｐゴシック" charset="0"/>
          <a:cs typeface="+mj-cs"/>
        </a:defRPr>
      </a:lvl1pPr>
      <a:lvl2pPr algn="l" rtl="0" eaLnBrk="1" fontAlgn="base" hangingPunct="1">
        <a:spcBef>
          <a:spcPct val="0"/>
        </a:spcBef>
        <a:spcAft>
          <a:spcPct val="0"/>
        </a:spcAft>
        <a:defRPr sz="3500">
          <a:solidFill>
            <a:schemeClr val="tx2"/>
          </a:solidFill>
          <a:latin typeface="Georgia" pitchFamily="16" charset="0"/>
          <a:ea typeface="ＭＳ Ｐゴシック" charset="0"/>
        </a:defRPr>
      </a:lvl2pPr>
      <a:lvl3pPr algn="l" rtl="0" eaLnBrk="1" fontAlgn="base" hangingPunct="1">
        <a:spcBef>
          <a:spcPct val="0"/>
        </a:spcBef>
        <a:spcAft>
          <a:spcPct val="0"/>
        </a:spcAft>
        <a:defRPr sz="3500">
          <a:solidFill>
            <a:schemeClr val="tx2"/>
          </a:solidFill>
          <a:latin typeface="Georgia" pitchFamily="16" charset="0"/>
          <a:ea typeface="ＭＳ Ｐゴシック" charset="0"/>
        </a:defRPr>
      </a:lvl3pPr>
      <a:lvl4pPr algn="l" rtl="0" eaLnBrk="1" fontAlgn="base" hangingPunct="1">
        <a:spcBef>
          <a:spcPct val="0"/>
        </a:spcBef>
        <a:spcAft>
          <a:spcPct val="0"/>
        </a:spcAft>
        <a:defRPr sz="3500">
          <a:solidFill>
            <a:schemeClr val="tx2"/>
          </a:solidFill>
          <a:latin typeface="Georgia" pitchFamily="16" charset="0"/>
          <a:ea typeface="ＭＳ Ｐゴシック" charset="0"/>
        </a:defRPr>
      </a:lvl4pPr>
      <a:lvl5pPr algn="l" rtl="0" eaLnBrk="1" fontAlgn="base" hangingPunct="1">
        <a:spcBef>
          <a:spcPct val="0"/>
        </a:spcBef>
        <a:spcAft>
          <a:spcPct val="0"/>
        </a:spcAft>
        <a:defRPr sz="3500">
          <a:solidFill>
            <a:schemeClr val="tx2"/>
          </a:solidFill>
          <a:latin typeface="Georgia" pitchFamily="16" charset="0"/>
          <a:ea typeface="ＭＳ Ｐゴシック" charset="0"/>
        </a:defRPr>
      </a:lvl5pPr>
      <a:lvl6pPr marL="457200" algn="l" rtl="0" eaLnBrk="1" fontAlgn="base" hangingPunct="1">
        <a:spcBef>
          <a:spcPct val="0"/>
        </a:spcBef>
        <a:spcAft>
          <a:spcPct val="0"/>
        </a:spcAft>
        <a:defRPr sz="3500">
          <a:solidFill>
            <a:schemeClr val="tx2"/>
          </a:solidFill>
          <a:latin typeface="Georgia" pitchFamily="16" charset="0"/>
        </a:defRPr>
      </a:lvl6pPr>
      <a:lvl7pPr marL="914400" algn="l" rtl="0" eaLnBrk="1" fontAlgn="base" hangingPunct="1">
        <a:spcBef>
          <a:spcPct val="0"/>
        </a:spcBef>
        <a:spcAft>
          <a:spcPct val="0"/>
        </a:spcAft>
        <a:defRPr sz="3500">
          <a:solidFill>
            <a:schemeClr val="tx2"/>
          </a:solidFill>
          <a:latin typeface="Georgia" pitchFamily="16" charset="0"/>
        </a:defRPr>
      </a:lvl7pPr>
      <a:lvl8pPr marL="1371600" algn="l" rtl="0" eaLnBrk="1" fontAlgn="base" hangingPunct="1">
        <a:spcBef>
          <a:spcPct val="0"/>
        </a:spcBef>
        <a:spcAft>
          <a:spcPct val="0"/>
        </a:spcAft>
        <a:defRPr sz="3500">
          <a:solidFill>
            <a:schemeClr val="tx2"/>
          </a:solidFill>
          <a:latin typeface="Georgia" pitchFamily="16" charset="0"/>
        </a:defRPr>
      </a:lvl8pPr>
      <a:lvl9pPr marL="1828800" algn="l" rtl="0" eaLnBrk="1" fontAlgn="base" hangingPunct="1">
        <a:spcBef>
          <a:spcPct val="0"/>
        </a:spcBef>
        <a:spcAft>
          <a:spcPct val="0"/>
        </a:spcAft>
        <a:defRPr sz="3500">
          <a:solidFill>
            <a:schemeClr val="tx2"/>
          </a:solidFill>
          <a:latin typeface="Georgia" pitchFamily="16" charset="0"/>
        </a:defRPr>
      </a:lvl9pPr>
    </p:titleStyle>
    <p:bodyStyle>
      <a:lvl1pPr marL="342900" indent="-342900" algn="l" rtl="0" eaLnBrk="1" fontAlgn="base" hangingPunct="1">
        <a:spcBef>
          <a:spcPct val="0"/>
        </a:spcBef>
        <a:spcAft>
          <a:spcPct val="70000"/>
        </a:spcAft>
        <a:buChar char="•"/>
        <a:defRPr sz="2400">
          <a:solidFill>
            <a:schemeClr val="tx1"/>
          </a:solidFill>
          <a:latin typeface="+mn-lt"/>
          <a:ea typeface="ＭＳ Ｐゴシック" charset="0"/>
          <a:cs typeface="+mn-cs"/>
        </a:defRPr>
      </a:lvl1pPr>
      <a:lvl2pPr marL="742950" indent="-285750" algn="l" rtl="0" eaLnBrk="1" fontAlgn="base" hangingPunct="1">
        <a:lnSpc>
          <a:spcPct val="90000"/>
        </a:lnSpc>
        <a:spcBef>
          <a:spcPct val="0"/>
        </a:spcBef>
        <a:spcAft>
          <a:spcPct val="50000"/>
        </a:spcAft>
        <a:buChar char="–"/>
        <a:defRPr sz="2400">
          <a:solidFill>
            <a:schemeClr val="tx1"/>
          </a:solidFill>
          <a:latin typeface="+mn-lt"/>
          <a:ea typeface="ＭＳ Ｐゴシック" charset="0"/>
        </a:defRPr>
      </a:lvl2pPr>
      <a:lvl3pPr marL="1143000" indent="-228600" algn="l" rtl="0" eaLnBrk="1" fontAlgn="base" hangingPunct="1">
        <a:spcBef>
          <a:spcPct val="20000"/>
        </a:spcBef>
        <a:spcAft>
          <a:spcPct val="50000"/>
        </a:spcAft>
        <a:buChar char="•"/>
        <a:defRPr sz="2400">
          <a:solidFill>
            <a:schemeClr val="tx1"/>
          </a:solidFill>
          <a:latin typeface="+mn-lt"/>
          <a:ea typeface="ＭＳ Ｐゴシック" charset="0"/>
        </a:defRPr>
      </a:lvl3pPr>
      <a:lvl4pPr marL="1600200" indent="-228600" algn="l" rtl="0" eaLnBrk="1" fontAlgn="base" hangingPunct="1">
        <a:spcBef>
          <a:spcPct val="20000"/>
        </a:spcBef>
        <a:spcAft>
          <a:spcPct val="50000"/>
        </a:spcAft>
        <a:buChar char="–"/>
        <a:defRPr sz="2400">
          <a:solidFill>
            <a:schemeClr val="tx1"/>
          </a:solidFill>
          <a:latin typeface="+mn-lt"/>
          <a:ea typeface="ＭＳ Ｐゴシック" charset="0"/>
        </a:defRPr>
      </a:lvl4pPr>
      <a:lvl5pPr marL="2057400" indent="-228600" algn="l" rtl="0" eaLnBrk="1" fontAlgn="base" hangingPunct="1">
        <a:spcBef>
          <a:spcPct val="20000"/>
        </a:spcBef>
        <a:spcAft>
          <a:spcPct val="50000"/>
        </a:spcAft>
        <a:buChar char="»"/>
        <a:defRPr sz="2400">
          <a:solidFill>
            <a:schemeClr val="tx1"/>
          </a:solidFill>
          <a:latin typeface="+mn-lt"/>
          <a:ea typeface="ＭＳ Ｐゴシック" charset="0"/>
        </a:defRPr>
      </a:lvl5pPr>
      <a:lvl6pPr marL="2514600" indent="-228600" algn="l" rtl="0" eaLnBrk="1" fontAlgn="base" hangingPunct="1">
        <a:spcBef>
          <a:spcPct val="20000"/>
        </a:spcBef>
        <a:spcAft>
          <a:spcPct val="50000"/>
        </a:spcAft>
        <a:buChar char="»"/>
        <a:defRPr sz="2400">
          <a:solidFill>
            <a:schemeClr val="tx1"/>
          </a:solidFill>
          <a:latin typeface="+mn-lt"/>
        </a:defRPr>
      </a:lvl6pPr>
      <a:lvl7pPr marL="2971800" indent="-228600" algn="l" rtl="0" eaLnBrk="1" fontAlgn="base" hangingPunct="1">
        <a:spcBef>
          <a:spcPct val="20000"/>
        </a:spcBef>
        <a:spcAft>
          <a:spcPct val="50000"/>
        </a:spcAft>
        <a:buChar char="»"/>
        <a:defRPr sz="2400">
          <a:solidFill>
            <a:schemeClr val="tx1"/>
          </a:solidFill>
          <a:latin typeface="+mn-lt"/>
        </a:defRPr>
      </a:lvl7pPr>
      <a:lvl8pPr marL="3429000" indent="-228600" algn="l" rtl="0" eaLnBrk="1" fontAlgn="base" hangingPunct="1">
        <a:spcBef>
          <a:spcPct val="20000"/>
        </a:spcBef>
        <a:spcAft>
          <a:spcPct val="50000"/>
        </a:spcAft>
        <a:buChar char="»"/>
        <a:defRPr sz="2400">
          <a:solidFill>
            <a:schemeClr val="tx1"/>
          </a:solidFill>
          <a:latin typeface="+mn-lt"/>
        </a:defRPr>
      </a:lvl8pPr>
      <a:lvl9pPr marL="3886200" indent="-228600" algn="l" rtl="0" eaLnBrk="1" fontAlgn="base" hangingPunct="1">
        <a:spcBef>
          <a:spcPct val="20000"/>
        </a:spcBef>
        <a:spcAft>
          <a:spcPct val="5000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8"/>
          <p:cNvSpPr>
            <a:spLocks noChangeArrowheads="1"/>
          </p:cNvSpPr>
          <p:nvPr/>
        </p:nvSpPr>
        <p:spPr bwMode="auto">
          <a:xfrm>
            <a:off x="-79375" y="0"/>
            <a:ext cx="9223375" cy="38100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sz="2400" dirty="0">
              <a:latin typeface="Arial" charset="0"/>
            </a:endParaRPr>
          </a:p>
        </p:txBody>
      </p:sp>
      <p:sp>
        <p:nvSpPr>
          <p:cNvPr id="1027" name="Rectangle 9"/>
          <p:cNvSpPr>
            <a:spLocks noChangeArrowheads="1"/>
          </p:cNvSpPr>
          <p:nvPr/>
        </p:nvSpPr>
        <p:spPr bwMode="auto">
          <a:xfrm>
            <a:off x="-79375" y="3048000"/>
            <a:ext cx="9223375" cy="3810000"/>
          </a:xfrm>
          <a:prstGeom prst="rect">
            <a:avLst/>
          </a:prstGeom>
          <a:gradFill rotWithShape="0">
            <a:gsLst>
              <a:gs pos="0">
                <a:schemeClr val="bg1"/>
              </a:gs>
              <a:gs pos="100000">
                <a:srgbClr val="DCDEDE"/>
              </a:gs>
            </a:gsLst>
            <a:lin ang="54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dirty="0"/>
          </a:p>
        </p:txBody>
      </p:sp>
      <p:sp>
        <p:nvSpPr>
          <p:cNvPr id="1028" name="Rectangle 2"/>
          <p:cNvSpPr>
            <a:spLocks noGrp="1" noChangeArrowheads="1"/>
          </p:cNvSpPr>
          <p:nvPr>
            <p:ph type="title"/>
          </p:nvPr>
        </p:nvSpPr>
        <p:spPr bwMode="auto">
          <a:xfrm>
            <a:off x="323850" y="908050"/>
            <a:ext cx="8496300" cy="649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0" tIns="45720" rIns="91440" bIns="45720" numCol="1" anchor="t" anchorCtr="0" compatLnSpc="1">
            <a:prstTxWarp prst="textNoShape">
              <a:avLst/>
            </a:prstTxWarp>
          </a:bodyPr>
          <a:lstStyle/>
          <a:p>
            <a:pPr lvl="0"/>
            <a:r>
              <a:rPr lang="en-GB" smtClean="0"/>
              <a:t>Click to edit Master title style</a:t>
            </a:r>
            <a:endParaRPr lang="en-GB"/>
          </a:p>
        </p:txBody>
      </p:sp>
      <p:sp>
        <p:nvSpPr>
          <p:cNvPr id="1029" name="Rectangle 3"/>
          <p:cNvSpPr>
            <a:spLocks noGrp="1" noChangeArrowheads="1"/>
          </p:cNvSpPr>
          <p:nvPr>
            <p:ph type="body" idx="1"/>
          </p:nvPr>
        </p:nvSpPr>
        <p:spPr bwMode="auto">
          <a:xfrm>
            <a:off x="323850" y="1700213"/>
            <a:ext cx="84963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2" name="Rectangle 4"/>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l">
              <a:defRPr sz="1400">
                <a:latin typeface="Arial" charset="0"/>
              </a:defRPr>
            </a:lvl1pPr>
          </a:lstStyle>
          <a:p>
            <a:fld id="{DD3C7444-011F-3A45-BD2C-25844D1CFF42}" type="datetimeFigureOut">
              <a:rPr lang="en-US" smtClean="0"/>
              <a:t>6/11/2014</a:t>
            </a:fld>
            <a:endParaRPr lang="en-US" dirty="0"/>
          </a:p>
        </p:txBody>
      </p:sp>
      <p:sp>
        <p:nvSpPr>
          <p:cNvPr id="3"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400">
                <a:latin typeface="Arial" charset="0"/>
              </a:defRPr>
            </a:lvl1pPr>
          </a:lstStyle>
          <a:p>
            <a:endParaRPr lang="en-US" dirty="0"/>
          </a:p>
        </p:txBody>
      </p:sp>
      <p:sp>
        <p:nvSpPr>
          <p:cNvPr id="1030" name="Rectangle 6"/>
          <p:cNvSpPr>
            <a:spLocks noGrp="1" noChangeArrowheads="1"/>
          </p:cNvSpPr>
          <p:nvPr>
            <p:ph type="sldNum" sz="quarter" idx="4"/>
          </p:nvPr>
        </p:nvSpPr>
        <p:spPr bwMode="auto">
          <a:xfrm>
            <a:off x="6877050" y="6308725"/>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0" bIns="45720" numCol="1" anchor="t" anchorCtr="0" compatLnSpc="1">
            <a:prstTxWarp prst="textNoShape">
              <a:avLst/>
            </a:prstTxWarp>
          </a:bodyPr>
          <a:lstStyle>
            <a:lvl1pPr algn="r">
              <a:defRPr sz="1400">
                <a:latin typeface="Georgia" charset="0"/>
              </a:defRPr>
            </a:lvl1pPr>
          </a:lstStyle>
          <a:p>
            <a:fld id="{5CB5705A-2AEA-BD40-8C48-EFEA15D077E6}" type="slidenum">
              <a:rPr lang="en-US" smtClean="0"/>
              <a:t>‹#›</a:t>
            </a:fld>
            <a:endParaRPr lang="en-US" dirty="0"/>
          </a:p>
        </p:txBody>
      </p:sp>
      <p:pic>
        <p:nvPicPr>
          <p:cNvPr id="1033" name="Picture 11" descr="education"/>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629400" y="288925"/>
            <a:ext cx="2119313"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 id="2147483776" r:id="rId14"/>
  </p:sldLayoutIdLst>
  <p:txStyles>
    <p:titleStyle>
      <a:lvl1pPr algn="l" rtl="0" eaLnBrk="1" fontAlgn="base" hangingPunct="1">
        <a:spcBef>
          <a:spcPct val="0"/>
        </a:spcBef>
        <a:spcAft>
          <a:spcPct val="0"/>
        </a:spcAft>
        <a:defRPr sz="3500">
          <a:solidFill>
            <a:schemeClr val="tx2"/>
          </a:solidFill>
          <a:latin typeface="+mj-lt"/>
          <a:ea typeface="+mj-ea"/>
          <a:cs typeface="ＭＳ Ｐゴシック" charset="0"/>
        </a:defRPr>
      </a:lvl1pPr>
      <a:lvl2pPr algn="l" rtl="0" eaLnBrk="1" fontAlgn="base" hangingPunct="1">
        <a:spcBef>
          <a:spcPct val="0"/>
        </a:spcBef>
        <a:spcAft>
          <a:spcPct val="0"/>
        </a:spcAft>
        <a:defRPr sz="3500">
          <a:solidFill>
            <a:schemeClr val="tx2"/>
          </a:solidFill>
          <a:latin typeface="Georgia" pitchFamily="16" charset="0"/>
          <a:ea typeface="ＭＳ Ｐゴシック" pitchFamily="16" charset="-128"/>
          <a:cs typeface="ＭＳ Ｐゴシック" charset="0"/>
        </a:defRPr>
      </a:lvl2pPr>
      <a:lvl3pPr algn="l" rtl="0" eaLnBrk="1" fontAlgn="base" hangingPunct="1">
        <a:spcBef>
          <a:spcPct val="0"/>
        </a:spcBef>
        <a:spcAft>
          <a:spcPct val="0"/>
        </a:spcAft>
        <a:defRPr sz="3500">
          <a:solidFill>
            <a:schemeClr val="tx2"/>
          </a:solidFill>
          <a:latin typeface="Georgia" pitchFamily="16" charset="0"/>
          <a:ea typeface="ＭＳ Ｐゴシック" pitchFamily="16" charset="-128"/>
          <a:cs typeface="ＭＳ Ｐゴシック" charset="0"/>
        </a:defRPr>
      </a:lvl3pPr>
      <a:lvl4pPr algn="l" rtl="0" eaLnBrk="1" fontAlgn="base" hangingPunct="1">
        <a:spcBef>
          <a:spcPct val="0"/>
        </a:spcBef>
        <a:spcAft>
          <a:spcPct val="0"/>
        </a:spcAft>
        <a:defRPr sz="3500">
          <a:solidFill>
            <a:schemeClr val="tx2"/>
          </a:solidFill>
          <a:latin typeface="Georgia" pitchFamily="16" charset="0"/>
          <a:ea typeface="ＭＳ Ｐゴシック" pitchFamily="16" charset="-128"/>
          <a:cs typeface="ＭＳ Ｐゴシック" charset="0"/>
        </a:defRPr>
      </a:lvl4pPr>
      <a:lvl5pPr algn="l" rtl="0" eaLnBrk="1" fontAlgn="base" hangingPunct="1">
        <a:spcBef>
          <a:spcPct val="0"/>
        </a:spcBef>
        <a:spcAft>
          <a:spcPct val="0"/>
        </a:spcAft>
        <a:defRPr sz="3500">
          <a:solidFill>
            <a:schemeClr val="tx2"/>
          </a:solidFill>
          <a:latin typeface="Georgia" pitchFamily="16" charset="0"/>
          <a:ea typeface="ＭＳ Ｐゴシック" pitchFamily="16" charset="-128"/>
          <a:cs typeface="ＭＳ Ｐゴシック" charset="0"/>
        </a:defRPr>
      </a:lvl5pPr>
      <a:lvl6pPr marL="457200" algn="l" rtl="0" eaLnBrk="1" fontAlgn="base" hangingPunct="1">
        <a:spcBef>
          <a:spcPct val="0"/>
        </a:spcBef>
        <a:spcAft>
          <a:spcPct val="0"/>
        </a:spcAft>
        <a:defRPr sz="3500">
          <a:solidFill>
            <a:schemeClr val="tx2"/>
          </a:solidFill>
          <a:latin typeface="Georgia" pitchFamily="16" charset="0"/>
          <a:ea typeface="ＭＳ Ｐゴシック" pitchFamily="16" charset="-128"/>
        </a:defRPr>
      </a:lvl6pPr>
      <a:lvl7pPr marL="914400" algn="l" rtl="0" eaLnBrk="1" fontAlgn="base" hangingPunct="1">
        <a:spcBef>
          <a:spcPct val="0"/>
        </a:spcBef>
        <a:spcAft>
          <a:spcPct val="0"/>
        </a:spcAft>
        <a:defRPr sz="3500">
          <a:solidFill>
            <a:schemeClr val="tx2"/>
          </a:solidFill>
          <a:latin typeface="Georgia" pitchFamily="16" charset="0"/>
          <a:ea typeface="ＭＳ Ｐゴシック" pitchFamily="16" charset="-128"/>
        </a:defRPr>
      </a:lvl7pPr>
      <a:lvl8pPr marL="1371600" algn="l" rtl="0" eaLnBrk="1" fontAlgn="base" hangingPunct="1">
        <a:spcBef>
          <a:spcPct val="0"/>
        </a:spcBef>
        <a:spcAft>
          <a:spcPct val="0"/>
        </a:spcAft>
        <a:defRPr sz="3500">
          <a:solidFill>
            <a:schemeClr val="tx2"/>
          </a:solidFill>
          <a:latin typeface="Georgia" pitchFamily="16" charset="0"/>
          <a:ea typeface="ＭＳ Ｐゴシック" pitchFamily="16" charset="-128"/>
        </a:defRPr>
      </a:lvl8pPr>
      <a:lvl9pPr marL="1828800" algn="l" rtl="0" eaLnBrk="1" fontAlgn="base" hangingPunct="1">
        <a:spcBef>
          <a:spcPct val="0"/>
        </a:spcBef>
        <a:spcAft>
          <a:spcPct val="0"/>
        </a:spcAft>
        <a:defRPr sz="3500">
          <a:solidFill>
            <a:schemeClr val="tx2"/>
          </a:solidFill>
          <a:latin typeface="Georgia" pitchFamily="16" charset="0"/>
          <a:ea typeface="ＭＳ Ｐゴシック" pitchFamily="16" charset="-128"/>
        </a:defRPr>
      </a:lvl9pPr>
    </p:titleStyle>
    <p:bodyStyle>
      <a:lvl1pPr marL="342900" indent="-342900" algn="l" rtl="0" eaLnBrk="1" fontAlgn="base" hangingPunct="1">
        <a:spcBef>
          <a:spcPct val="0"/>
        </a:spcBef>
        <a:spcAft>
          <a:spcPct val="70000"/>
        </a:spcAft>
        <a:buChar char="•"/>
        <a:defRPr sz="2400">
          <a:solidFill>
            <a:schemeClr val="tx1"/>
          </a:solidFill>
          <a:latin typeface="+mn-lt"/>
          <a:ea typeface="+mn-ea"/>
          <a:cs typeface="ＭＳ Ｐゴシック" charset="0"/>
        </a:defRPr>
      </a:lvl1pPr>
      <a:lvl2pPr marL="811213" indent="-288925" algn="l" rtl="0" eaLnBrk="1" fontAlgn="base" hangingPunct="1">
        <a:lnSpc>
          <a:spcPct val="90000"/>
        </a:lnSpc>
        <a:spcBef>
          <a:spcPct val="0"/>
        </a:spcBef>
        <a:spcAft>
          <a:spcPct val="50000"/>
        </a:spcAft>
        <a:buChar char="–"/>
        <a:defRPr sz="2400">
          <a:solidFill>
            <a:schemeClr val="tx1"/>
          </a:solidFill>
          <a:latin typeface="+mn-lt"/>
          <a:ea typeface="+mn-ea"/>
        </a:defRPr>
      </a:lvl2pPr>
      <a:lvl3pPr marL="1219200" indent="-228600" algn="l" rtl="0" eaLnBrk="1" fontAlgn="base" hangingPunct="1">
        <a:lnSpc>
          <a:spcPct val="90000"/>
        </a:lnSpc>
        <a:spcBef>
          <a:spcPct val="20000"/>
        </a:spcBef>
        <a:spcAft>
          <a:spcPct val="0"/>
        </a:spcAft>
        <a:buChar char="•"/>
        <a:defRPr sz="2400">
          <a:solidFill>
            <a:schemeClr val="tx1"/>
          </a:solidFill>
          <a:latin typeface="+mn-lt"/>
          <a:ea typeface="+mn-ea"/>
        </a:defRPr>
      </a:lvl3pPr>
      <a:lvl4pPr marL="1627188" indent="-228600" algn="l" rtl="0" eaLnBrk="1" fontAlgn="base" hangingPunct="1">
        <a:lnSpc>
          <a:spcPct val="90000"/>
        </a:lnSpc>
        <a:spcBef>
          <a:spcPct val="20000"/>
        </a:spcBef>
        <a:spcAft>
          <a:spcPct val="0"/>
        </a:spcAft>
        <a:buChar char="–"/>
        <a:defRPr sz="2400">
          <a:solidFill>
            <a:schemeClr val="tx1"/>
          </a:solidFill>
          <a:latin typeface="+mn-lt"/>
          <a:ea typeface="+mn-ea"/>
        </a:defRPr>
      </a:lvl4pPr>
      <a:lvl5pPr marL="2057400" indent="-228600" algn="l" rtl="0" eaLnBrk="1" fontAlgn="base" hangingPunct="1">
        <a:lnSpc>
          <a:spcPct val="90000"/>
        </a:lnSpc>
        <a:spcBef>
          <a:spcPct val="20000"/>
        </a:spcBef>
        <a:spcAft>
          <a:spcPct val="0"/>
        </a:spcAft>
        <a:buChar char="»"/>
        <a:defRPr sz="2400">
          <a:solidFill>
            <a:schemeClr val="tx1"/>
          </a:solidFill>
          <a:latin typeface="+mn-lt"/>
          <a:ea typeface="+mn-ea"/>
        </a:defRPr>
      </a:lvl5pPr>
      <a:lvl6pPr marL="2514600" indent="-228600" algn="l" rtl="0" eaLnBrk="1" fontAlgn="base" hangingPunct="1">
        <a:lnSpc>
          <a:spcPct val="90000"/>
        </a:lnSpc>
        <a:spcBef>
          <a:spcPct val="20000"/>
        </a:spcBef>
        <a:spcAft>
          <a:spcPct val="0"/>
        </a:spcAft>
        <a:buChar char="»"/>
        <a:defRPr sz="2400">
          <a:solidFill>
            <a:schemeClr val="tx1"/>
          </a:solidFill>
          <a:latin typeface="+mn-lt"/>
          <a:ea typeface="+mn-ea"/>
        </a:defRPr>
      </a:lvl6pPr>
      <a:lvl7pPr marL="2971800" indent="-228600" algn="l" rtl="0" eaLnBrk="1" fontAlgn="base" hangingPunct="1">
        <a:lnSpc>
          <a:spcPct val="90000"/>
        </a:lnSpc>
        <a:spcBef>
          <a:spcPct val="20000"/>
        </a:spcBef>
        <a:spcAft>
          <a:spcPct val="0"/>
        </a:spcAft>
        <a:buChar char="»"/>
        <a:defRPr sz="2400">
          <a:solidFill>
            <a:schemeClr val="tx1"/>
          </a:solidFill>
          <a:latin typeface="+mn-lt"/>
          <a:ea typeface="+mn-ea"/>
        </a:defRPr>
      </a:lvl7pPr>
      <a:lvl8pPr marL="3429000" indent="-228600" algn="l" rtl="0" eaLnBrk="1" fontAlgn="base" hangingPunct="1">
        <a:lnSpc>
          <a:spcPct val="90000"/>
        </a:lnSpc>
        <a:spcBef>
          <a:spcPct val="20000"/>
        </a:spcBef>
        <a:spcAft>
          <a:spcPct val="0"/>
        </a:spcAft>
        <a:buChar char="»"/>
        <a:defRPr sz="2400">
          <a:solidFill>
            <a:schemeClr val="tx1"/>
          </a:solidFill>
          <a:latin typeface="+mn-lt"/>
          <a:ea typeface="+mn-ea"/>
        </a:defRPr>
      </a:lvl8pPr>
      <a:lvl9pPr marL="3886200" indent="-228600" algn="l" rtl="0" eaLnBrk="1" fontAlgn="base" hangingPunct="1">
        <a:lnSpc>
          <a:spcPct val="90000"/>
        </a:lnSpc>
        <a:spcBef>
          <a:spcPct val="20000"/>
        </a:spcBef>
        <a:spcAft>
          <a:spcPct val="0"/>
        </a:spcAft>
        <a:buChar char="»"/>
        <a:defRPr sz="24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850" y="2043113"/>
            <a:ext cx="8496300" cy="2160587"/>
          </a:xfrm>
        </p:spPr>
        <p:txBody>
          <a:bodyPr/>
          <a:lstStyle/>
          <a:p>
            <a:r>
              <a:rPr lang="en-US" sz="3800" b="1" dirty="0" smtClean="0"/>
              <a:t>Meet the Scientist: the value of short interactions between scientists and students</a:t>
            </a:r>
            <a:endParaRPr lang="en-US" sz="3800" b="1" dirty="0"/>
          </a:p>
        </p:txBody>
      </p:sp>
      <p:sp>
        <p:nvSpPr>
          <p:cNvPr id="3" name="Subtitle 2"/>
          <p:cNvSpPr>
            <a:spLocks noGrp="1"/>
          </p:cNvSpPr>
          <p:nvPr>
            <p:ph type="subTitle" idx="1"/>
          </p:nvPr>
        </p:nvSpPr>
        <p:spPr>
          <a:xfrm>
            <a:off x="499970" y="4759643"/>
            <a:ext cx="8320180" cy="1669732"/>
          </a:xfrm>
        </p:spPr>
        <p:txBody>
          <a:bodyPr>
            <a:noAutofit/>
          </a:bodyPr>
          <a:lstStyle/>
          <a:p>
            <a:pPr>
              <a:spcAft>
                <a:spcPts val="0"/>
              </a:spcAft>
            </a:pPr>
            <a:r>
              <a:rPr lang="en-US" sz="2800" dirty="0"/>
              <a:t>Kath Woods-</a:t>
            </a:r>
            <a:r>
              <a:rPr lang="en-US" sz="2800" dirty="0" smtClean="0"/>
              <a:t>Townsend, </a:t>
            </a:r>
            <a:r>
              <a:rPr lang="en-US" sz="2800" dirty="0"/>
              <a:t>Andri </a:t>
            </a:r>
            <a:r>
              <a:rPr lang="en-US" sz="2800" dirty="0" smtClean="0"/>
              <a:t>Christodoulou, </a:t>
            </a:r>
            <a:r>
              <a:rPr lang="en-US" sz="2800" dirty="0"/>
              <a:t>Willeke </a:t>
            </a:r>
            <a:r>
              <a:rPr lang="en-US" sz="2800" dirty="0" smtClean="0"/>
              <a:t>Rietdijk, Jenny Byrne, Janice Griffiths, Marcus Grace </a:t>
            </a:r>
            <a:endParaRPr lang="en-US" sz="2800" dirty="0"/>
          </a:p>
          <a:p>
            <a:pPr algn="r">
              <a:spcAft>
                <a:spcPts val="0"/>
              </a:spcAft>
            </a:pPr>
            <a:endParaRPr lang="en-US" sz="1400" dirty="0" smtClean="0"/>
          </a:p>
        </p:txBody>
      </p:sp>
      <p:pic>
        <p:nvPicPr>
          <p:cNvPr id="4" name="Picture 3" descr="LifeLab_logo_colour_Small.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5596"/>
            <a:ext cx="1898181" cy="1330063"/>
          </a:xfrm>
          <a:prstGeom prst="rect">
            <a:avLst/>
          </a:prstGeom>
        </p:spPr>
      </p:pic>
    </p:spTree>
    <p:extLst>
      <p:ext uri="{BB962C8B-B14F-4D97-AF65-F5344CB8AC3E}">
        <p14:creationId xmlns:p14="http://schemas.microsoft.com/office/powerpoint/2010/main" val="1949606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GB" dirty="0" smtClean="0"/>
              <a:t>Value to the Students</a:t>
            </a:r>
            <a:endParaRPr lang="en-GB" dirty="0"/>
          </a:p>
        </p:txBody>
      </p:sp>
      <p:sp>
        <p:nvSpPr>
          <p:cNvPr id="5" name="Text Placeholder 4"/>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4197947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09831" y="1534467"/>
            <a:ext cx="8666894" cy="4952132"/>
          </a:xfrm>
          <a:prstGeom prst="rect">
            <a:avLst/>
          </a:prstGeom>
        </p:spPr>
      </p:pic>
      <p:sp>
        <p:nvSpPr>
          <p:cNvPr id="3" name="Rectangle 2"/>
          <p:cNvSpPr/>
          <p:nvPr/>
        </p:nvSpPr>
        <p:spPr>
          <a:xfrm>
            <a:off x="0" y="798374"/>
            <a:ext cx="8666894" cy="523220"/>
          </a:xfrm>
          <a:prstGeom prst="rect">
            <a:avLst/>
          </a:prstGeom>
        </p:spPr>
        <p:txBody>
          <a:bodyPr wrap="square">
            <a:spAutoFit/>
          </a:bodyPr>
          <a:lstStyle/>
          <a:p>
            <a:r>
              <a:rPr lang="en-US" sz="2800" b="1" i="1" dirty="0" smtClean="0">
                <a:solidFill>
                  <a:schemeClr val="accent1"/>
                </a:solidFill>
              </a:rPr>
              <a:t>What </a:t>
            </a:r>
            <a:r>
              <a:rPr lang="en-GB" sz="2800" b="1" i="1" dirty="0" smtClean="0">
                <a:solidFill>
                  <a:schemeClr val="accent1"/>
                </a:solidFill>
              </a:rPr>
              <a:t>kind of people are scientists?</a:t>
            </a:r>
            <a:endParaRPr lang="en-US" sz="2800" b="1" dirty="0">
              <a:solidFill>
                <a:schemeClr val="accent1"/>
              </a:solidFill>
            </a:endParaRPr>
          </a:p>
        </p:txBody>
      </p:sp>
    </p:spTree>
    <p:extLst>
      <p:ext uri="{BB962C8B-B14F-4D97-AF65-F5344CB8AC3E}">
        <p14:creationId xmlns:p14="http://schemas.microsoft.com/office/powerpoint/2010/main" val="29053898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818" y="311009"/>
            <a:ext cx="5876645" cy="1289133"/>
          </a:xfrm>
        </p:spPr>
        <p:txBody>
          <a:bodyPr/>
          <a:lstStyle/>
          <a:p>
            <a:r>
              <a:rPr lang="en-US" sz="2600" b="1" i="1" dirty="0" smtClean="0"/>
              <a:t>What </a:t>
            </a:r>
            <a:r>
              <a:rPr lang="en-US" sz="2600" b="1" i="1" dirty="0"/>
              <a:t>(if anything) surprised you about the scientists you </a:t>
            </a:r>
            <a:r>
              <a:rPr lang="en-US" sz="2600" b="1" i="1" dirty="0" smtClean="0"/>
              <a:t>met</a:t>
            </a:r>
            <a:r>
              <a:rPr lang="en-US" sz="2600" b="1" i="1" dirty="0"/>
              <a:t>?</a:t>
            </a:r>
          </a:p>
        </p:txBody>
      </p:sp>
      <p:pic>
        <p:nvPicPr>
          <p:cNvPr id="4" name="Picture 3"/>
          <p:cNvPicPr>
            <a:picLocks noChangeAspect="1"/>
          </p:cNvPicPr>
          <p:nvPr/>
        </p:nvPicPr>
        <p:blipFill>
          <a:blip r:embed="rId2"/>
          <a:stretch>
            <a:fillRect/>
          </a:stretch>
        </p:blipFill>
        <p:spPr>
          <a:xfrm>
            <a:off x="314324" y="1514427"/>
            <a:ext cx="8601075" cy="5262795"/>
          </a:xfrm>
          <a:prstGeom prst="rect">
            <a:avLst/>
          </a:prstGeom>
        </p:spPr>
      </p:pic>
    </p:spTree>
    <p:extLst>
      <p:ext uri="{BB962C8B-B14F-4D97-AF65-F5344CB8AC3E}">
        <p14:creationId xmlns:p14="http://schemas.microsoft.com/office/powerpoint/2010/main" val="36921517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650" y="258761"/>
            <a:ext cx="6262688" cy="1041401"/>
          </a:xfrm>
        </p:spPr>
        <p:txBody>
          <a:bodyPr/>
          <a:lstStyle/>
          <a:p>
            <a:r>
              <a:rPr lang="en-GB" sz="2400" dirty="0" smtClean="0"/>
              <a:t>A </a:t>
            </a:r>
            <a:r>
              <a:rPr lang="en-GB" sz="2400" dirty="0"/>
              <a:t>summary of students’ questions during the discussion sessions </a:t>
            </a:r>
            <a:r>
              <a:rPr lang="en-GB" sz="2400" dirty="0">
                <a:latin typeface="Times New Roman"/>
                <a:ea typeface="MS Mincho"/>
              </a:rPr>
              <a:t/>
            </a:r>
            <a:br>
              <a:rPr lang="en-GB" sz="2400" dirty="0">
                <a:latin typeface="Times New Roman"/>
                <a:ea typeface="MS Mincho"/>
              </a:rPr>
            </a:br>
            <a:endParaRPr lang="en-GB" sz="2400" dirty="0"/>
          </a:p>
        </p:txBody>
      </p:sp>
      <p:graphicFrame>
        <p:nvGraphicFramePr>
          <p:cNvPr id="6" name="Table 5"/>
          <p:cNvGraphicFramePr>
            <a:graphicFrameLocks noGrp="1"/>
          </p:cNvGraphicFramePr>
          <p:nvPr>
            <p:extLst>
              <p:ext uri="{D42A27DB-BD31-4B8C-83A1-F6EECF244321}">
                <p14:modId xmlns:p14="http://schemas.microsoft.com/office/powerpoint/2010/main" val="4069651190"/>
              </p:ext>
            </p:extLst>
          </p:nvPr>
        </p:nvGraphicFramePr>
        <p:xfrm>
          <a:off x="323850" y="1557337"/>
          <a:ext cx="8820149" cy="4592374"/>
        </p:xfrm>
        <a:graphic>
          <a:graphicData uri="http://schemas.openxmlformats.org/drawingml/2006/table">
            <a:tbl>
              <a:tblPr firstRow="1" firstCol="1" bandRow="1">
                <a:tableStyleId>{5C22544A-7EE6-4342-B048-85BDC9FD1C3A}</a:tableStyleId>
              </a:tblPr>
              <a:tblGrid>
                <a:gridCol w="2280846"/>
                <a:gridCol w="5736089"/>
                <a:gridCol w="803214"/>
              </a:tblGrid>
              <a:tr h="392745">
                <a:tc>
                  <a:txBody>
                    <a:bodyPr/>
                    <a:lstStyle/>
                    <a:p>
                      <a:pPr algn="ctr">
                        <a:spcAft>
                          <a:spcPts val="0"/>
                        </a:spcAft>
                      </a:pPr>
                      <a:r>
                        <a:rPr lang="en-GB" sz="2000" dirty="0">
                          <a:effectLst/>
                        </a:rPr>
                        <a:t>Type of question</a:t>
                      </a:r>
                      <a:endParaRPr lang="en-GB" sz="2000" dirty="0">
                        <a:effectLst/>
                        <a:latin typeface="Times New Roman"/>
                        <a:ea typeface="MS Mincho"/>
                      </a:endParaRPr>
                    </a:p>
                  </a:txBody>
                  <a:tcPr marL="68580" marR="68580" marT="0" marB="0"/>
                </a:tc>
                <a:tc>
                  <a:txBody>
                    <a:bodyPr/>
                    <a:lstStyle/>
                    <a:p>
                      <a:pPr algn="ctr">
                        <a:spcAft>
                          <a:spcPts val="0"/>
                        </a:spcAft>
                      </a:pPr>
                      <a:r>
                        <a:rPr lang="en-GB" sz="2000" dirty="0">
                          <a:effectLst/>
                        </a:rPr>
                        <a:t>Example</a:t>
                      </a:r>
                      <a:endParaRPr lang="en-GB" sz="2000" dirty="0">
                        <a:effectLst/>
                        <a:latin typeface="Times New Roman"/>
                        <a:ea typeface="MS Mincho"/>
                      </a:endParaRPr>
                    </a:p>
                  </a:txBody>
                  <a:tcPr marL="68580" marR="68580" marT="0" marB="0"/>
                </a:tc>
                <a:tc>
                  <a:txBody>
                    <a:bodyPr/>
                    <a:lstStyle/>
                    <a:p>
                      <a:pPr algn="ctr">
                        <a:spcAft>
                          <a:spcPts val="0"/>
                        </a:spcAft>
                      </a:pPr>
                      <a:r>
                        <a:rPr lang="en-GB" sz="2400" dirty="0">
                          <a:effectLst/>
                        </a:rPr>
                        <a:t>%</a:t>
                      </a:r>
                      <a:endParaRPr lang="en-GB" sz="2400" dirty="0">
                        <a:effectLst/>
                        <a:latin typeface="Times New Roman"/>
                        <a:ea typeface="MS Mincho"/>
                      </a:endParaRPr>
                    </a:p>
                  </a:txBody>
                  <a:tcPr marL="68580" marR="68580" marT="0" marB="0"/>
                </a:tc>
              </a:tr>
              <a:tr h="796555">
                <a:tc>
                  <a:txBody>
                    <a:bodyPr/>
                    <a:lstStyle/>
                    <a:p>
                      <a:pPr>
                        <a:spcAft>
                          <a:spcPts val="0"/>
                        </a:spcAft>
                      </a:pPr>
                      <a:r>
                        <a:rPr lang="en-US" sz="2400" b="0" dirty="0">
                          <a:effectLst/>
                        </a:rPr>
                        <a:t>Science information </a:t>
                      </a:r>
                      <a:endParaRPr lang="en-GB" sz="2400" b="0" dirty="0">
                        <a:effectLst/>
                        <a:latin typeface="Times New Roman"/>
                        <a:ea typeface="MS Mincho"/>
                      </a:endParaRPr>
                    </a:p>
                  </a:txBody>
                  <a:tcPr marL="68580" marR="68580" marT="0" marB="0"/>
                </a:tc>
                <a:tc>
                  <a:txBody>
                    <a:bodyPr/>
                    <a:lstStyle/>
                    <a:p>
                      <a:pPr>
                        <a:spcAft>
                          <a:spcPts val="0"/>
                        </a:spcAft>
                      </a:pPr>
                      <a:r>
                        <a:rPr lang="en-US" sz="2400" dirty="0">
                          <a:effectLst/>
                        </a:rPr>
                        <a:t>‘What is stem cell research?’</a:t>
                      </a:r>
                      <a:endParaRPr lang="en-GB" sz="2400" dirty="0">
                        <a:effectLst/>
                      </a:endParaRPr>
                    </a:p>
                    <a:p>
                      <a:pPr>
                        <a:spcAft>
                          <a:spcPts val="0"/>
                        </a:spcAft>
                      </a:pPr>
                      <a:r>
                        <a:rPr lang="en-GB" sz="1200" dirty="0">
                          <a:effectLst/>
                        </a:rPr>
                        <a:t> </a:t>
                      </a:r>
                      <a:endParaRPr lang="en-GB" sz="1200" dirty="0">
                        <a:effectLst/>
                        <a:latin typeface="Times New Roman"/>
                        <a:ea typeface="MS Mincho"/>
                      </a:endParaRPr>
                    </a:p>
                  </a:txBody>
                  <a:tcPr marL="68580" marR="68580" marT="0" marB="0"/>
                </a:tc>
                <a:tc>
                  <a:txBody>
                    <a:bodyPr/>
                    <a:lstStyle/>
                    <a:p>
                      <a:pPr algn="ctr">
                        <a:spcAft>
                          <a:spcPts val="0"/>
                        </a:spcAft>
                      </a:pPr>
                      <a:r>
                        <a:rPr lang="en-US" sz="2400" dirty="0">
                          <a:effectLst/>
                        </a:rPr>
                        <a:t>83</a:t>
                      </a:r>
                      <a:endParaRPr lang="en-GB" sz="2400" dirty="0">
                        <a:effectLst/>
                        <a:latin typeface="Times New Roman"/>
                        <a:ea typeface="MS Mincho"/>
                      </a:endParaRPr>
                    </a:p>
                  </a:txBody>
                  <a:tcPr marL="68580" marR="68580" marT="0" marB="0"/>
                </a:tc>
              </a:tr>
              <a:tr h="1593109">
                <a:tc>
                  <a:txBody>
                    <a:bodyPr/>
                    <a:lstStyle/>
                    <a:p>
                      <a:pPr>
                        <a:spcAft>
                          <a:spcPts val="0"/>
                        </a:spcAft>
                      </a:pPr>
                      <a:r>
                        <a:rPr lang="en-US" sz="2400" b="0" dirty="0">
                          <a:effectLst/>
                        </a:rPr>
                        <a:t>How science works</a:t>
                      </a:r>
                      <a:endParaRPr lang="en-GB" sz="2400" b="0" dirty="0">
                        <a:effectLst/>
                        <a:latin typeface="Times New Roman"/>
                        <a:ea typeface="MS Mincho"/>
                      </a:endParaRPr>
                    </a:p>
                  </a:txBody>
                  <a:tcPr marL="68580" marR="68580" marT="0" marB="0"/>
                </a:tc>
                <a:tc>
                  <a:txBody>
                    <a:bodyPr/>
                    <a:lstStyle/>
                    <a:p>
                      <a:pPr>
                        <a:spcAft>
                          <a:spcPts val="0"/>
                        </a:spcAft>
                      </a:pPr>
                      <a:r>
                        <a:rPr lang="en-US" sz="2400" dirty="0" smtClean="0">
                          <a:effectLst/>
                        </a:rPr>
                        <a:t>‘How long does</a:t>
                      </a:r>
                      <a:r>
                        <a:rPr lang="en-US" sz="2400" baseline="0" dirty="0" smtClean="0">
                          <a:effectLst/>
                        </a:rPr>
                        <a:t> it take </a:t>
                      </a:r>
                      <a:r>
                        <a:rPr lang="en-US" sz="2400" dirty="0" smtClean="0">
                          <a:effectLst/>
                        </a:rPr>
                        <a:t>to </a:t>
                      </a:r>
                      <a:r>
                        <a:rPr lang="en-US" sz="2400" dirty="0">
                          <a:effectLst/>
                        </a:rPr>
                        <a:t>answer </a:t>
                      </a:r>
                      <a:r>
                        <a:rPr lang="en-US" sz="2400" dirty="0" smtClean="0">
                          <a:effectLst/>
                        </a:rPr>
                        <a:t>a </a:t>
                      </a:r>
                      <a:r>
                        <a:rPr lang="en-US" sz="2400" dirty="0">
                          <a:effectLst/>
                        </a:rPr>
                        <a:t>question like that?’</a:t>
                      </a:r>
                      <a:endParaRPr lang="en-GB" sz="2400" dirty="0">
                        <a:effectLst/>
                        <a:latin typeface="Times New Roman"/>
                        <a:ea typeface="MS Mincho"/>
                      </a:endParaRPr>
                    </a:p>
                  </a:txBody>
                  <a:tcPr marL="68580" marR="68580" marT="0" marB="0"/>
                </a:tc>
                <a:tc>
                  <a:txBody>
                    <a:bodyPr/>
                    <a:lstStyle/>
                    <a:p>
                      <a:pPr algn="ctr">
                        <a:spcAft>
                          <a:spcPts val="0"/>
                        </a:spcAft>
                      </a:pPr>
                      <a:r>
                        <a:rPr lang="en-US" sz="2400" dirty="0">
                          <a:effectLst/>
                        </a:rPr>
                        <a:t>7</a:t>
                      </a:r>
                      <a:endParaRPr lang="en-GB" sz="2400" dirty="0">
                        <a:effectLst/>
                        <a:latin typeface="Times New Roman"/>
                        <a:ea typeface="MS Mincho"/>
                      </a:endParaRPr>
                    </a:p>
                  </a:txBody>
                  <a:tcPr marL="68580" marR="68580" marT="0" marB="0"/>
                </a:tc>
              </a:tr>
              <a:tr h="796555">
                <a:tc>
                  <a:txBody>
                    <a:bodyPr/>
                    <a:lstStyle/>
                    <a:p>
                      <a:pPr>
                        <a:spcAft>
                          <a:spcPts val="0"/>
                        </a:spcAft>
                      </a:pPr>
                      <a:r>
                        <a:rPr lang="en-US" sz="2400" b="0" dirty="0">
                          <a:effectLst/>
                        </a:rPr>
                        <a:t>Citizen </a:t>
                      </a:r>
                      <a:r>
                        <a:rPr lang="en-US" sz="2400" b="0" dirty="0" smtClean="0">
                          <a:effectLst/>
                        </a:rPr>
                        <a:t>questions</a:t>
                      </a:r>
                      <a:endParaRPr lang="en-GB" sz="2400" b="0" dirty="0">
                        <a:effectLst/>
                        <a:latin typeface="Times New Roman"/>
                        <a:ea typeface="MS Mincho"/>
                      </a:endParaRPr>
                    </a:p>
                  </a:txBody>
                  <a:tcPr marL="68580" marR="68580" marT="0" marB="0"/>
                </a:tc>
                <a:tc>
                  <a:txBody>
                    <a:bodyPr/>
                    <a:lstStyle/>
                    <a:p>
                      <a:pPr>
                        <a:spcAft>
                          <a:spcPts val="0"/>
                        </a:spcAft>
                      </a:pPr>
                      <a:r>
                        <a:rPr lang="en-US" sz="2400" dirty="0">
                          <a:effectLst/>
                        </a:rPr>
                        <a:t> ‘What is your opinion on animal testing?’</a:t>
                      </a:r>
                      <a:endParaRPr lang="en-GB" sz="2400" dirty="0">
                        <a:effectLst/>
                        <a:latin typeface="Times New Roman"/>
                        <a:ea typeface="MS Mincho"/>
                      </a:endParaRPr>
                    </a:p>
                  </a:txBody>
                  <a:tcPr marL="68580" marR="68580" marT="0" marB="0"/>
                </a:tc>
                <a:tc>
                  <a:txBody>
                    <a:bodyPr/>
                    <a:lstStyle/>
                    <a:p>
                      <a:pPr algn="ctr">
                        <a:spcAft>
                          <a:spcPts val="0"/>
                        </a:spcAft>
                      </a:pPr>
                      <a:r>
                        <a:rPr lang="en-US" sz="2400" dirty="0">
                          <a:effectLst/>
                        </a:rPr>
                        <a:t>5</a:t>
                      </a:r>
                      <a:endParaRPr lang="en-GB" sz="2400" dirty="0">
                        <a:effectLst/>
                        <a:latin typeface="Times New Roman"/>
                        <a:ea typeface="MS Mincho"/>
                      </a:endParaRPr>
                    </a:p>
                  </a:txBody>
                  <a:tcPr marL="68580" marR="68580" marT="0" marB="0"/>
                </a:tc>
              </a:tr>
              <a:tr h="796555">
                <a:tc>
                  <a:txBody>
                    <a:bodyPr/>
                    <a:lstStyle/>
                    <a:p>
                      <a:pPr>
                        <a:spcAft>
                          <a:spcPts val="0"/>
                        </a:spcAft>
                      </a:pPr>
                      <a:r>
                        <a:rPr lang="en-US" sz="2400" b="0" dirty="0">
                          <a:effectLst/>
                        </a:rPr>
                        <a:t>Personal </a:t>
                      </a:r>
                      <a:r>
                        <a:rPr lang="en-US" sz="2400" b="0" dirty="0" smtClean="0">
                          <a:effectLst/>
                        </a:rPr>
                        <a:t>questions</a:t>
                      </a:r>
                    </a:p>
                  </a:txBody>
                  <a:tcPr marL="68580" marR="68580" marT="0" marB="0"/>
                </a:tc>
                <a:tc>
                  <a:txBody>
                    <a:bodyPr/>
                    <a:lstStyle/>
                    <a:p>
                      <a:pPr>
                        <a:spcAft>
                          <a:spcPts val="0"/>
                        </a:spcAft>
                      </a:pPr>
                      <a:r>
                        <a:rPr lang="en-GB" sz="2400" dirty="0">
                          <a:effectLst/>
                        </a:rPr>
                        <a:t>‘Do you enjoy being a scientist?’</a:t>
                      </a:r>
                      <a:endParaRPr lang="en-GB" sz="2400" dirty="0">
                        <a:effectLst/>
                        <a:latin typeface="Times New Roman"/>
                        <a:ea typeface="MS Mincho"/>
                      </a:endParaRPr>
                    </a:p>
                  </a:txBody>
                  <a:tcPr marL="68580" marR="68580" marT="0" marB="0"/>
                </a:tc>
                <a:tc>
                  <a:txBody>
                    <a:bodyPr/>
                    <a:lstStyle/>
                    <a:p>
                      <a:pPr algn="ctr">
                        <a:spcAft>
                          <a:spcPts val="0"/>
                        </a:spcAft>
                      </a:pPr>
                      <a:r>
                        <a:rPr lang="en-US" sz="2400" dirty="0">
                          <a:effectLst/>
                        </a:rPr>
                        <a:t>5</a:t>
                      </a:r>
                      <a:endParaRPr lang="en-GB" sz="2400" dirty="0">
                        <a:effectLst/>
                        <a:latin typeface="Times New Roman"/>
                        <a:ea typeface="MS Mincho"/>
                      </a:endParaRPr>
                    </a:p>
                  </a:txBody>
                  <a:tcPr marL="68580" marR="68580" marT="0" marB="0"/>
                </a:tc>
              </a:tr>
            </a:tbl>
          </a:graphicData>
        </a:graphic>
      </p:graphicFrame>
      <p:sp>
        <p:nvSpPr>
          <p:cNvPr id="7" name="Rectangle 2"/>
          <p:cNvSpPr>
            <a:spLocks noChangeArrowheads="1"/>
          </p:cNvSpPr>
          <p:nvPr/>
        </p:nvSpPr>
        <p:spPr bwMode="auto">
          <a:xfrm>
            <a:off x="1811338" y="282416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1425575" algn="l"/>
              </a:tabLst>
              <a:defRPr>
                <a:solidFill>
                  <a:schemeClr val="tx1"/>
                </a:solidFill>
                <a:latin typeface="Arial" pitchFamily="34" charset="0"/>
                <a:cs typeface="Arial" pitchFamily="34" charset="0"/>
              </a:defRPr>
            </a:lvl1pPr>
            <a:lvl2pPr fontAlgn="base">
              <a:spcBef>
                <a:spcPct val="0"/>
              </a:spcBef>
              <a:spcAft>
                <a:spcPct val="0"/>
              </a:spcAft>
              <a:tabLst>
                <a:tab pos="1425575" algn="l"/>
              </a:tabLst>
              <a:defRPr>
                <a:solidFill>
                  <a:schemeClr val="tx1"/>
                </a:solidFill>
                <a:latin typeface="Arial" pitchFamily="34" charset="0"/>
                <a:cs typeface="Arial" pitchFamily="34" charset="0"/>
              </a:defRPr>
            </a:lvl2pPr>
            <a:lvl3pPr fontAlgn="base">
              <a:spcBef>
                <a:spcPct val="0"/>
              </a:spcBef>
              <a:spcAft>
                <a:spcPct val="0"/>
              </a:spcAft>
              <a:tabLst>
                <a:tab pos="1425575" algn="l"/>
              </a:tabLst>
              <a:defRPr>
                <a:solidFill>
                  <a:schemeClr val="tx1"/>
                </a:solidFill>
                <a:latin typeface="Arial" pitchFamily="34" charset="0"/>
                <a:cs typeface="Arial" pitchFamily="34" charset="0"/>
              </a:defRPr>
            </a:lvl3pPr>
            <a:lvl4pPr fontAlgn="base">
              <a:spcBef>
                <a:spcPct val="0"/>
              </a:spcBef>
              <a:spcAft>
                <a:spcPct val="0"/>
              </a:spcAft>
              <a:tabLst>
                <a:tab pos="1425575" algn="l"/>
              </a:tabLst>
              <a:defRPr>
                <a:solidFill>
                  <a:schemeClr val="tx1"/>
                </a:solidFill>
                <a:latin typeface="Arial" pitchFamily="34" charset="0"/>
                <a:cs typeface="Arial" pitchFamily="34" charset="0"/>
              </a:defRPr>
            </a:lvl4pPr>
            <a:lvl5pPr fontAlgn="base">
              <a:spcBef>
                <a:spcPct val="0"/>
              </a:spcBef>
              <a:spcAft>
                <a:spcPct val="0"/>
              </a:spcAft>
              <a:tabLst>
                <a:tab pos="1425575" algn="l"/>
              </a:tabLst>
              <a:defRPr>
                <a:solidFill>
                  <a:schemeClr val="tx1"/>
                </a:solidFill>
                <a:latin typeface="Arial" pitchFamily="34" charset="0"/>
                <a:cs typeface="Arial" pitchFamily="34" charset="0"/>
              </a:defRPr>
            </a:lvl5pPr>
            <a:lvl6pPr fontAlgn="base">
              <a:spcBef>
                <a:spcPct val="0"/>
              </a:spcBef>
              <a:spcAft>
                <a:spcPct val="0"/>
              </a:spcAft>
              <a:tabLst>
                <a:tab pos="1425575" algn="l"/>
              </a:tabLst>
              <a:defRPr>
                <a:solidFill>
                  <a:schemeClr val="tx1"/>
                </a:solidFill>
                <a:latin typeface="Arial" pitchFamily="34" charset="0"/>
                <a:cs typeface="Arial" pitchFamily="34" charset="0"/>
              </a:defRPr>
            </a:lvl6pPr>
            <a:lvl7pPr fontAlgn="base">
              <a:spcBef>
                <a:spcPct val="0"/>
              </a:spcBef>
              <a:spcAft>
                <a:spcPct val="0"/>
              </a:spcAft>
              <a:tabLst>
                <a:tab pos="1425575" algn="l"/>
              </a:tabLst>
              <a:defRPr>
                <a:solidFill>
                  <a:schemeClr val="tx1"/>
                </a:solidFill>
                <a:latin typeface="Arial" pitchFamily="34" charset="0"/>
                <a:cs typeface="Arial" pitchFamily="34" charset="0"/>
              </a:defRPr>
            </a:lvl7pPr>
            <a:lvl8pPr fontAlgn="base">
              <a:spcBef>
                <a:spcPct val="0"/>
              </a:spcBef>
              <a:spcAft>
                <a:spcPct val="0"/>
              </a:spcAft>
              <a:tabLst>
                <a:tab pos="1425575" algn="l"/>
              </a:tabLst>
              <a:defRPr>
                <a:solidFill>
                  <a:schemeClr val="tx1"/>
                </a:solidFill>
                <a:latin typeface="Arial" pitchFamily="34" charset="0"/>
                <a:cs typeface="Arial" pitchFamily="34" charset="0"/>
              </a:defRPr>
            </a:lvl8pPr>
            <a:lvl9pPr fontAlgn="base">
              <a:spcBef>
                <a:spcPct val="0"/>
              </a:spcBef>
              <a:spcAft>
                <a:spcPct val="0"/>
              </a:spcAft>
              <a:tabLst>
                <a:tab pos="1425575"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1425575" algn="l"/>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6995351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pPr marL="0" indent="0">
              <a:buNone/>
            </a:pPr>
            <a:endParaRPr lang="en-GB" dirty="0" smtClean="0"/>
          </a:p>
          <a:p>
            <a:pPr marL="0" indent="0" algn="ctr">
              <a:buNone/>
            </a:pPr>
            <a:r>
              <a:rPr lang="en-GB" dirty="0" smtClean="0"/>
              <a:t>Unanimous positive feedback from students (and their teachers) about </a:t>
            </a:r>
            <a:r>
              <a:rPr lang="en-GB" dirty="0"/>
              <a:t> </a:t>
            </a:r>
            <a:r>
              <a:rPr lang="en-GB" dirty="0" smtClean="0"/>
              <a:t>‘Meet the Scientist’</a:t>
            </a:r>
          </a:p>
          <a:p>
            <a:pPr marL="0" indent="0" algn="ctr">
              <a:buNone/>
            </a:pPr>
            <a:endParaRPr lang="en-GB" dirty="0"/>
          </a:p>
          <a:p>
            <a:pPr marL="0" indent="0">
              <a:buNone/>
            </a:pPr>
            <a:r>
              <a:rPr lang="en-GB" altLang="en-US" dirty="0" smtClean="0">
                <a:solidFill>
                  <a:srgbClr val="323D43"/>
                </a:solidFill>
                <a:latin typeface="Bradley Hand ITC" pitchFamily="66" charset="0"/>
              </a:rPr>
              <a:t>‘</a:t>
            </a:r>
            <a:r>
              <a:rPr lang="en-GB" altLang="en-US" dirty="0" smtClean="0">
                <a:latin typeface="Bradley Hand ITC" pitchFamily="66" charset="0"/>
              </a:rPr>
              <a:t>Being </a:t>
            </a:r>
            <a:r>
              <a:rPr lang="en-GB" altLang="en-US" dirty="0">
                <a:latin typeface="Bradley Hand ITC" pitchFamily="66" charset="0"/>
              </a:rPr>
              <a:t>able to meet and talk to scientists helped them understand how science really works and this led them to consider careers they were not previously aware of or had ruled out</a:t>
            </a:r>
            <a:r>
              <a:rPr lang="en-GB" altLang="en-US" dirty="0" smtClean="0">
                <a:latin typeface="Bradley Hand ITC" pitchFamily="66" charset="0"/>
              </a:rPr>
              <a:t>.’             </a:t>
            </a:r>
            <a:r>
              <a:rPr lang="en-GB" altLang="en-US" dirty="0" smtClean="0">
                <a:solidFill>
                  <a:srgbClr val="323D43"/>
                </a:solidFill>
                <a:latin typeface="Bradley Hand ITC" pitchFamily="66" charset="0"/>
              </a:rPr>
              <a:t>(</a:t>
            </a:r>
            <a:r>
              <a:rPr lang="en-GB" altLang="en-US" sz="1800" dirty="0" smtClean="0">
                <a:solidFill>
                  <a:srgbClr val="323D43"/>
                </a:solidFill>
                <a:latin typeface="Georgia" pitchFamily="18" charset="0"/>
              </a:rPr>
              <a:t>Assistant </a:t>
            </a:r>
            <a:r>
              <a:rPr lang="en-GB" altLang="en-US" sz="1800" dirty="0" err="1" smtClean="0">
                <a:solidFill>
                  <a:srgbClr val="323D43"/>
                </a:solidFill>
                <a:latin typeface="Georgia" pitchFamily="18" charset="0"/>
              </a:rPr>
              <a:t>Headteacher</a:t>
            </a:r>
            <a:r>
              <a:rPr lang="en-GB" altLang="en-US" sz="1800" dirty="0" smtClean="0">
                <a:solidFill>
                  <a:srgbClr val="323D43"/>
                </a:solidFill>
                <a:latin typeface="Georgia" pitchFamily="18" charset="0"/>
              </a:rPr>
              <a:t>)</a:t>
            </a:r>
            <a:endParaRPr lang="en-GB" altLang="en-US" sz="1800" dirty="0">
              <a:solidFill>
                <a:srgbClr val="323D43"/>
              </a:solidFill>
              <a:latin typeface="Georgia" pitchFamily="18" charset="0"/>
            </a:endParaRPr>
          </a:p>
          <a:p>
            <a:pPr marL="0" indent="0" algn="ctr">
              <a:buNone/>
            </a:pPr>
            <a:endParaRPr lang="en-GB" dirty="0"/>
          </a:p>
        </p:txBody>
      </p:sp>
    </p:spTree>
    <p:extLst>
      <p:ext uri="{BB962C8B-B14F-4D97-AF65-F5344CB8AC3E}">
        <p14:creationId xmlns:p14="http://schemas.microsoft.com/office/powerpoint/2010/main" val="9615436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GB" dirty="0" smtClean="0"/>
              <a:t>Value to the </a:t>
            </a:r>
            <a:r>
              <a:rPr lang="en-GB" dirty="0" smtClean="0"/>
              <a:t>Scientists</a:t>
            </a:r>
            <a:endParaRPr lang="en-GB" dirty="0"/>
          </a:p>
        </p:txBody>
      </p:sp>
      <p:sp>
        <p:nvSpPr>
          <p:cNvPr id="5" name="Text Placeholder 4"/>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5318484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725" y="723099"/>
            <a:ext cx="6099328" cy="1077125"/>
          </a:xfrm>
        </p:spPr>
        <p:txBody>
          <a:bodyPr/>
          <a:lstStyle/>
          <a:p>
            <a:pPr>
              <a:spcAft>
                <a:spcPts val="0"/>
              </a:spcAft>
              <a:tabLst>
                <a:tab pos="1424940" algn="l"/>
              </a:tabLst>
            </a:pPr>
            <a:r>
              <a:rPr lang="en-GB" sz="2600" b="1" dirty="0" smtClean="0"/>
              <a:t>Successful strategies </a:t>
            </a:r>
            <a:r>
              <a:rPr lang="en-GB" sz="2600" b="1" dirty="0"/>
              <a:t>for engaging students in the discussion sessions </a:t>
            </a:r>
            <a:endParaRPr lang="en-GB" sz="2600" b="1" dirty="0">
              <a:latin typeface="Times New Roman"/>
              <a:ea typeface="MS Mincho"/>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05277150"/>
              </p:ext>
            </p:extLst>
          </p:nvPr>
        </p:nvGraphicFramePr>
        <p:xfrm>
          <a:off x="642937" y="2100264"/>
          <a:ext cx="7943850" cy="3922394"/>
        </p:xfrm>
        <a:graphic>
          <a:graphicData uri="http://schemas.openxmlformats.org/drawingml/2006/table">
            <a:tbl>
              <a:tblPr firstRow="1" firstCol="1" bandRow="1">
                <a:tableStyleId>{5C22544A-7EE6-4342-B048-85BDC9FD1C3A}</a:tableStyleId>
              </a:tblPr>
              <a:tblGrid>
                <a:gridCol w="3275418"/>
                <a:gridCol w="2275167"/>
                <a:gridCol w="2393265"/>
              </a:tblGrid>
              <a:tr h="817214">
                <a:tc>
                  <a:txBody>
                    <a:bodyPr/>
                    <a:lstStyle/>
                    <a:p>
                      <a:pPr algn="ctr">
                        <a:tabLst>
                          <a:tab pos="1424940" algn="l"/>
                        </a:tabLst>
                      </a:pPr>
                      <a:r>
                        <a:rPr lang="en-GB" sz="2000" dirty="0">
                          <a:effectLst/>
                        </a:rPr>
                        <a:t>Strategies</a:t>
                      </a:r>
                      <a:endParaRPr lang="en-GB" sz="2000" dirty="0">
                        <a:effectLst/>
                        <a:latin typeface="Times New Roman"/>
                      </a:endParaRPr>
                    </a:p>
                  </a:txBody>
                  <a:tcPr marL="68580" marR="68580" marT="0" marB="0" anchor="ctr"/>
                </a:tc>
                <a:tc>
                  <a:txBody>
                    <a:bodyPr/>
                    <a:lstStyle/>
                    <a:p>
                      <a:pPr algn="ctr">
                        <a:spcAft>
                          <a:spcPts val="0"/>
                        </a:spcAft>
                        <a:tabLst>
                          <a:tab pos="1424940" algn="l"/>
                        </a:tabLst>
                      </a:pPr>
                      <a:r>
                        <a:rPr lang="en-GB" sz="2000" dirty="0">
                          <a:effectLst/>
                        </a:rPr>
                        <a:t>Number of sessions (%)</a:t>
                      </a:r>
                      <a:endParaRPr lang="en-GB" sz="2000" dirty="0">
                        <a:effectLst/>
                        <a:latin typeface="Times New Roman"/>
                        <a:ea typeface="MS Mincho"/>
                      </a:endParaRPr>
                    </a:p>
                  </a:txBody>
                  <a:tcPr marL="68580" marR="68580" marT="0" marB="0"/>
                </a:tc>
                <a:tc>
                  <a:txBody>
                    <a:bodyPr/>
                    <a:lstStyle/>
                    <a:p>
                      <a:pPr algn="ctr">
                        <a:spcAft>
                          <a:spcPts val="0"/>
                        </a:spcAft>
                        <a:tabLst>
                          <a:tab pos="1424940" algn="l"/>
                        </a:tabLst>
                      </a:pPr>
                      <a:r>
                        <a:rPr lang="en-GB" sz="2000" dirty="0">
                          <a:effectLst/>
                        </a:rPr>
                        <a:t>Number of scientists</a:t>
                      </a:r>
                      <a:endParaRPr lang="en-GB" sz="2000" dirty="0">
                        <a:effectLst/>
                        <a:latin typeface="Times New Roman"/>
                        <a:ea typeface="MS Mincho"/>
                      </a:endParaRPr>
                    </a:p>
                  </a:txBody>
                  <a:tcPr marL="68580" marR="68580" marT="0" marB="0"/>
                </a:tc>
              </a:tr>
              <a:tr h="868710">
                <a:tc>
                  <a:txBody>
                    <a:bodyPr/>
                    <a:lstStyle/>
                    <a:p>
                      <a:pPr algn="l">
                        <a:tabLst>
                          <a:tab pos="1424940" algn="l"/>
                        </a:tabLst>
                      </a:pPr>
                      <a:r>
                        <a:rPr lang="en-GB" sz="2000" dirty="0">
                          <a:effectLst/>
                        </a:rPr>
                        <a:t>use of analogies, metaphors or </a:t>
                      </a:r>
                      <a:r>
                        <a:rPr lang="en-GB" sz="2000" dirty="0" smtClean="0">
                          <a:effectLst/>
                        </a:rPr>
                        <a:t>examples</a:t>
                      </a:r>
                      <a:endParaRPr lang="en-GB" sz="2000" dirty="0">
                        <a:effectLst/>
                        <a:latin typeface="Times New Roman"/>
                      </a:endParaRPr>
                    </a:p>
                  </a:txBody>
                  <a:tcPr marL="68580" marR="68580" marT="0" marB="0"/>
                </a:tc>
                <a:tc>
                  <a:txBody>
                    <a:bodyPr/>
                    <a:lstStyle/>
                    <a:p>
                      <a:pPr algn="ctr">
                        <a:tabLst>
                          <a:tab pos="1424940" algn="l"/>
                        </a:tabLst>
                      </a:pPr>
                      <a:r>
                        <a:rPr lang="en-GB" sz="2000" dirty="0">
                          <a:effectLst/>
                        </a:rPr>
                        <a:t>39 (80)</a:t>
                      </a:r>
                      <a:endParaRPr lang="en-GB" sz="2000" dirty="0">
                        <a:effectLst/>
                        <a:latin typeface="Times New Roman"/>
                      </a:endParaRPr>
                    </a:p>
                  </a:txBody>
                  <a:tcPr marL="68580" marR="68580" marT="0" marB="0"/>
                </a:tc>
                <a:tc>
                  <a:txBody>
                    <a:bodyPr/>
                    <a:lstStyle/>
                    <a:p>
                      <a:pPr algn="ctr">
                        <a:tabLst>
                          <a:tab pos="1424940" algn="l"/>
                        </a:tabLst>
                      </a:pPr>
                      <a:r>
                        <a:rPr lang="en-GB" sz="2000" dirty="0">
                          <a:effectLst/>
                        </a:rPr>
                        <a:t>19</a:t>
                      </a:r>
                      <a:endParaRPr lang="en-GB" sz="2000" dirty="0">
                        <a:effectLst/>
                        <a:latin typeface="Times New Roman"/>
                      </a:endParaRPr>
                    </a:p>
                  </a:txBody>
                  <a:tcPr marL="68580" marR="68580" marT="0" marB="0"/>
                </a:tc>
              </a:tr>
              <a:tr h="742950">
                <a:tc>
                  <a:txBody>
                    <a:bodyPr/>
                    <a:lstStyle/>
                    <a:p>
                      <a:pPr algn="l">
                        <a:tabLst>
                          <a:tab pos="1424940" algn="l"/>
                        </a:tabLst>
                      </a:pPr>
                      <a:r>
                        <a:rPr lang="en-GB" sz="2000" dirty="0">
                          <a:effectLst/>
                        </a:rPr>
                        <a:t>elicitation of students’ knowledge of a concept </a:t>
                      </a:r>
                      <a:endParaRPr lang="en-GB" sz="2000" dirty="0">
                        <a:effectLst/>
                        <a:latin typeface="Times New Roman"/>
                      </a:endParaRPr>
                    </a:p>
                  </a:txBody>
                  <a:tcPr marL="68580" marR="68580" marT="0" marB="0"/>
                </a:tc>
                <a:tc>
                  <a:txBody>
                    <a:bodyPr/>
                    <a:lstStyle/>
                    <a:p>
                      <a:pPr algn="ctr">
                        <a:tabLst>
                          <a:tab pos="1424940" algn="l"/>
                        </a:tabLst>
                      </a:pPr>
                      <a:r>
                        <a:rPr lang="en-GB" sz="2000" dirty="0">
                          <a:effectLst/>
                        </a:rPr>
                        <a:t>35 (71)</a:t>
                      </a:r>
                      <a:endParaRPr lang="en-GB" sz="2000" dirty="0">
                        <a:effectLst/>
                        <a:latin typeface="Times New Roman"/>
                      </a:endParaRPr>
                    </a:p>
                  </a:txBody>
                  <a:tcPr marL="68580" marR="68580" marT="0" marB="0"/>
                </a:tc>
                <a:tc>
                  <a:txBody>
                    <a:bodyPr/>
                    <a:lstStyle/>
                    <a:p>
                      <a:pPr algn="ctr">
                        <a:tabLst>
                          <a:tab pos="1424940" algn="l"/>
                        </a:tabLst>
                      </a:pPr>
                      <a:r>
                        <a:rPr lang="en-GB" sz="2000" dirty="0">
                          <a:effectLst/>
                        </a:rPr>
                        <a:t>14</a:t>
                      </a:r>
                      <a:endParaRPr lang="en-GB" sz="2000" dirty="0">
                        <a:effectLst/>
                        <a:latin typeface="Times New Roman"/>
                      </a:endParaRPr>
                    </a:p>
                  </a:txBody>
                  <a:tcPr marL="68580" marR="68580" marT="0" marB="0"/>
                </a:tc>
              </a:tr>
              <a:tr h="514350">
                <a:tc>
                  <a:txBody>
                    <a:bodyPr/>
                    <a:lstStyle/>
                    <a:p>
                      <a:pPr algn="l">
                        <a:tabLst>
                          <a:tab pos="1424940" algn="l"/>
                        </a:tabLst>
                      </a:pPr>
                      <a:r>
                        <a:rPr lang="en-GB" sz="2000" baseline="0" dirty="0" smtClean="0">
                          <a:effectLst/>
                        </a:rPr>
                        <a:t>encouraging students</a:t>
                      </a:r>
                      <a:r>
                        <a:rPr lang="en-GB" sz="2000" dirty="0" smtClean="0">
                          <a:effectLst/>
                        </a:rPr>
                        <a:t> to ask</a:t>
                      </a:r>
                      <a:r>
                        <a:rPr lang="en-GB" sz="2000" baseline="0" dirty="0" smtClean="0">
                          <a:effectLst/>
                        </a:rPr>
                        <a:t> </a:t>
                      </a:r>
                      <a:r>
                        <a:rPr lang="en-GB" sz="2000" dirty="0" smtClean="0">
                          <a:effectLst/>
                        </a:rPr>
                        <a:t>questions</a:t>
                      </a:r>
                      <a:endParaRPr lang="en-GB" sz="2000" dirty="0">
                        <a:effectLst/>
                        <a:latin typeface="Times New Roman"/>
                      </a:endParaRPr>
                    </a:p>
                  </a:txBody>
                  <a:tcPr marL="68580" marR="68580" marT="0" marB="0"/>
                </a:tc>
                <a:tc>
                  <a:txBody>
                    <a:bodyPr/>
                    <a:lstStyle/>
                    <a:p>
                      <a:pPr algn="ctr">
                        <a:tabLst>
                          <a:tab pos="1424940" algn="l"/>
                        </a:tabLst>
                      </a:pPr>
                      <a:r>
                        <a:rPr lang="en-GB" sz="2000" dirty="0">
                          <a:effectLst/>
                        </a:rPr>
                        <a:t>30 (61)</a:t>
                      </a:r>
                      <a:endParaRPr lang="en-GB" sz="2000" dirty="0">
                        <a:effectLst/>
                        <a:latin typeface="Times New Roman"/>
                      </a:endParaRPr>
                    </a:p>
                  </a:txBody>
                  <a:tcPr marL="68580" marR="68580" marT="0" marB="0"/>
                </a:tc>
                <a:tc>
                  <a:txBody>
                    <a:bodyPr/>
                    <a:lstStyle/>
                    <a:p>
                      <a:pPr algn="ctr">
                        <a:tabLst>
                          <a:tab pos="1424940" algn="l"/>
                        </a:tabLst>
                      </a:pPr>
                      <a:r>
                        <a:rPr lang="en-GB" sz="2000" dirty="0">
                          <a:effectLst/>
                        </a:rPr>
                        <a:t>15</a:t>
                      </a:r>
                      <a:endParaRPr lang="en-GB" sz="2000" dirty="0">
                        <a:effectLst/>
                        <a:latin typeface="Times New Roman"/>
                      </a:endParaRPr>
                    </a:p>
                  </a:txBody>
                  <a:tcPr marL="68580" marR="68580" marT="0" marB="0"/>
                </a:tc>
              </a:tr>
              <a:tr h="681011">
                <a:tc>
                  <a:txBody>
                    <a:bodyPr/>
                    <a:lstStyle/>
                    <a:p>
                      <a:pPr algn="l">
                        <a:tabLst>
                          <a:tab pos="1424940" algn="l"/>
                        </a:tabLst>
                      </a:pPr>
                      <a:r>
                        <a:rPr lang="en-GB" sz="2000" dirty="0">
                          <a:effectLst/>
                        </a:rPr>
                        <a:t>introduction through questioning </a:t>
                      </a:r>
                      <a:r>
                        <a:rPr lang="en-GB" sz="2000" dirty="0" smtClean="0">
                          <a:effectLst/>
                        </a:rPr>
                        <a:t>(</a:t>
                      </a:r>
                      <a:r>
                        <a:rPr lang="en-GB" sz="1800" b="1" i="1" kern="1200" dirty="0" smtClean="0">
                          <a:solidFill>
                            <a:schemeClr val="lt1"/>
                          </a:solidFill>
                          <a:effectLst/>
                          <a:latin typeface="+mn-lt"/>
                          <a:ea typeface="+mn-ea"/>
                          <a:cs typeface="+mn-cs"/>
                        </a:rPr>
                        <a:t>Does anyone have asthma?</a:t>
                      </a:r>
                      <a:r>
                        <a:rPr lang="en-GB" sz="1800" b="1" kern="1200" dirty="0" smtClean="0">
                          <a:solidFill>
                            <a:schemeClr val="lt1"/>
                          </a:solidFill>
                          <a:effectLst/>
                          <a:latin typeface="+mn-lt"/>
                          <a:ea typeface="+mn-ea"/>
                          <a:cs typeface="+mn-cs"/>
                        </a:rPr>
                        <a:t> )</a:t>
                      </a:r>
                      <a:endParaRPr lang="en-GB" sz="2000" dirty="0">
                        <a:effectLst/>
                        <a:latin typeface="Times New Roman"/>
                      </a:endParaRPr>
                    </a:p>
                  </a:txBody>
                  <a:tcPr marL="68580" marR="68580" marT="0" marB="0"/>
                </a:tc>
                <a:tc>
                  <a:txBody>
                    <a:bodyPr/>
                    <a:lstStyle/>
                    <a:p>
                      <a:pPr algn="ctr">
                        <a:tabLst>
                          <a:tab pos="1424940" algn="l"/>
                        </a:tabLst>
                      </a:pPr>
                      <a:r>
                        <a:rPr lang="en-GB" sz="2000" dirty="0">
                          <a:effectLst/>
                        </a:rPr>
                        <a:t>18 (36)</a:t>
                      </a:r>
                      <a:endParaRPr lang="en-GB" sz="2000" dirty="0">
                        <a:effectLst/>
                        <a:latin typeface="Times New Roman"/>
                      </a:endParaRPr>
                    </a:p>
                  </a:txBody>
                  <a:tcPr marL="68580" marR="68580" marT="0" marB="0"/>
                </a:tc>
                <a:tc>
                  <a:txBody>
                    <a:bodyPr/>
                    <a:lstStyle/>
                    <a:p>
                      <a:pPr algn="ctr">
                        <a:tabLst>
                          <a:tab pos="1424940" algn="l"/>
                        </a:tabLst>
                      </a:pPr>
                      <a:r>
                        <a:rPr lang="en-GB" sz="2000" dirty="0">
                          <a:effectLst/>
                        </a:rPr>
                        <a:t>11</a:t>
                      </a:r>
                      <a:endParaRPr lang="en-GB" sz="2000" dirty="0">
                        <a:effectLst/>
                        <a:latin typeface="Times New Roman"/>
                      </a:endParaRPr>
                    </a:p>
                  </a:txBody>
                  <a:tcPr marL="68580" marR="68580" marT="0" marB="0"/>
                </a:tc>
              </a:tr>
            </a:tbl>
          </a:graphicData>
        </a:graphic>
      </p:graphicFrame>
    </p:spTree>
    <p:extLst>
      <p:ext uri="{BB962C8B-B14F-4D97-AF65-F5344CB8AC3E}">
        <p14:creationId xmlns:p14="http://schemas.microsoft.com/office/powerpoint/2010/main" val="12793133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37" y="393700"/>
            <a:ext cx="6134101" cy="1149350"/>
          </a:xfrm>
        </p:spPr>
        <p:txBody>
          <a:bodyPr/>
          <a:lstStyle/>
          <a:p>
            <a:r>
              <a:rPr lang="en-GB" sz="3600" dirty="0" smtClean="0">
                <a:latin typeface="+mn-lt"/>
              </a:rPr>
              <a:t>Scientists’ reflections on </a:t>
            </a:r>
            <a:br>
              <a:rPr lang="en-GB" sz="3600" dirty="0" smtClean="0">
                <a:latin typeface="+mn-lt"/>
              </a:rPr>
            </a:br>
            <a:r>
              <a:rPr lang="en-GB" sz="3600" dirty="0" smtClean="0">
                <a:latin typeface="+mn-lt"/>
              </a:rPr>
              <a:t>the sessions</a:t>
            </a:r>
            <a:r>
              <a:rPr lang="en-GB" altLang="zh-CN" sz="3600" dirty="0">
                <a:latin typeface="+mn-lt"/>
              </a:rPr>
              <a:t/>
            </a:r>
            <a:br>
              <a:rPr lang="en-GB" altLang="zh-CN" sz="3600" dirty="0">
                <a:latin typeface="+mn-lt"/>
              </a:rPr>
            </a:br>
            <a:endParaRPr lang="en-GB" dirty="0">
              <a:latin typeface="+mn-lt"/>
            </a:endParaRPr>
          </a:p>
        </p:txBody>
      </p:sp>
      <p:sp>
        <p:nvSpPr>
          <p:cNvPr id="3" name="Content Placeholder 2"/>
          <p:cNvSpPr>
            <a:spLocks noGrp="1"/>
          </p:cNvSpPr>
          <p:nvPr>
            <p:ph idx="1"/>
          </p:nvPr>
        </p:nvSpPr>
        <p:spPr>
          <a:xfrm>
            <a:off x="109537" y="1700213"/>
            <a:ext cx="8905876" cy="4972050"/>
          </a:xfrm>
        </p:spPr>
        <p:txBody>
          <a:bodyPr/>
          <a:lstStyle/>
          <a:p>
            <a:pPr>
              <a:spcAft>
                <a:spcPts val="1200"/>
              </a:spcAft>
              <a:buFont typeface="Arial" pitchFamily="34" charset="0"/>
              <a:buChar char="•"/>
              <a:defRPr/>
            </a:pPr>
            <a:r>
              <a:rPr lang="en-GB" dirty="0">
                <a:latin typeface="Bradley Hand ITC" pitchFamily="66" charset="0"/>
              </a:rPr>
              <a:t>The genuine interest shown by the majority surprised me!!</a:t>
            </a:r>
          </a:p>
          <a:p>
            <a:pPr>
              <a:spcAft>
                <a:spcPts val="1200"/>
              </a:spcAft>
              <a:buFont typeface="Arial" pitchFamily="34" charset="0"/>
              <a:buChar char="•"/>
              <a:defRPr/>
            </a:pPr>
            <a:r>
              <a:rPr lang="en-GB" dirty="0">
                <a:latin typeface="Bradley Hand ITC" pitchFamily="66" charset="0"/>
              </a:rPr>
              <a:t>I thought the students would be more interested in the career path to becoming a scientist and less so in the actual science</a:t>
            </a:r>
            <a:r>
              <a:rPr lang="en-GB" dirty="0" smtClean="0">
                <a:latin typeface="Bradley Hand ITC" pitchFamily="66" charset="0"/>
              </a:rPr>
              <a:t>.</a:t>
            </a:r>
            <a:endParaRPr lang="en-GB" dirty="0">
              <a:latin typeface="Bradley Hand ITC" pitchFamily="66" charset="0"/>
            </a:endParaRPr>
          </a:p>
          <a:p>
            <a:pPr>
              <a:spcAft>
                <a:spcPts val="1200"/>
              </a:spcAft>
              <a:buFont typeface="Arial" pitchFamily="34" charset="0"/>
              <a:buChar char="•"/>
              <a:defRPr/>
            </a:pPr>
            <a:r>
              <a:rPr lang="en-GB" dirty="0" smtClean="0">
                <a:latin typeface="Bradley Hand ITC" pitchFamily="66" charset="0"/>
              </a:rPr>
              <a:t>‘… </a:t>
            </a:r>
            <a:r>
              <a:rPr lang="en-GB" dirty="0">
                <a:latin typeface="Bradley Hand ITC" pitchFamily="66" charset="0"/>
              </a:rPr>
              <a:t>probably how nice the kids were, I thought they would be talking or something but they were generally quite interested and quite focused…’</a:t>
            </a:r>
          </a:p>
          <a:p>
            <a:pPr>
              <a:spcAft>
                <a:spcPts val="1200"/>
              </a:spcAft>
              <a:buFont typeface="Arial" pitchFamily="34" charset="0"/>
              <a:buChar char="•"/>
              <a:defRPr/>
            </a:pPr>
            <a:r>
              <a:rPr lang="en-GB" dirty="0">
                <a:latin typeface="Bradley Hand ITC" pitchFamily="66" charset="0"/>
              </a:rPr>
              <a:t>‘…it will definitely benefit you in a way that you probably won’t realise at the time</a:t>
            </a:r>
            <a:r>
              <a:rPr lang="en-GB" dirty="0" smtClean="0">
                <a:latin typeface="Bradley Hand ITC" pitchFamily="66" charset="0"/>
              </a:rPr>
              <a:t>.…’</a:t>
            </a:r>
          </a:p>
          <a:p>
            <a:pPr>
              <a:spcAft>
                <a:spcPts val="1200"/>
              </a:spcAft>
              <a:buFont typeface="Arial" pitchFamily="34" charset="0"/>
              <a:buChar char="•"/>
              <a:defRPr/>
            </a:pPr>
            <a:r>
              <a:rPr lang="en-GB" dirty="0">
                <a:latin typeface="Bradley Hand ITC" pitchFamily="66" charset="0"/>
              </a:rPr>
              <a:t>‘I found it challenging to provide an activity regarding my work that would provoke questions from the students</a:t>
            </a:r>
            <a:r>
              <a:rPr lang="en-GB" dirty="0" smtClean="0">
                <a:latin typeface="Bradley Hand ITC" pitchFamily="66" charset="0"/>
              </a:rPr>
              <a:t>.’</a:t>
            </a:r>
          </a:p>
          <a:p>
            <a:pPr>
              <a:spcAft>
                <a:spcPts val="1200"/>
              </a:spcAft>
              <a:buFont typeface="Arial" pitchFamily="34" charset="0"/>
              <a:buChar char="•"/>
              <a:defRPr/>
            </a:pPr>
            <a:r>
              <a:rPr lang="en-GB" dirty="0" smtClean="0">
                <a:latin typeface="Bradley Hand ITC" pitchFamily="66" charset="0"/>
              </a:rPr>
              <a:t>It </a:t>
            </a:r>
            <a:r>
              <a:rPr lang="en-GB" dirty="0">
                <a:latin typeface="Bradley Hand ITC" pitchFamily="66" charset="0"/>
              </a:rPr>
              <a:t>reminded me of why I have chosen to do what I do.</a:t>
            </a:r>
          </a:p>
          <a:p>
            <a:pPr>
              <a:spcAft>
                <a:spcPts val="1200"/>
              </a:spcAft>
              <a:buFont typeface="Arial" pitchFamily="34" charset="0"/>
              <a:buChar char="•"/>
              <a:defRPr/>
            </a:pPr>
            <a:endParaRPr lang="en-GB" dirty="0">
              <a:latin typeface="Bradley Hand ITC" pitchFamily="66" charset="0"/>
            </a:endParaRPr>
          </a:p>
          <a:p>
            <a:pPr>
              <a:spcAft>
                <a:spcPts val="1200"/>
              </a:spcAft>
              <a:buFont typeface="Arial" pitchFamily="34" charset="0"/>
              <a:buChar char="•"/>
              <a:defRPr/>
            </a:pPr>
            <a:endParaRPr lang="en-GB" dirty="0">
              <a:latin typeface="Bradley Hand ITC" pitchFamily="66" charset="0"/>
            </a:endParaRPr>
          </a:p>
          <a:p>
            <a:endParaRPr lang="en-GB" dirty="0"/>
          </a:p>
        </p:txBody>
      </p:sp>
    </p:spTree>
    <p:extLst>
      <p:ext uri="{BB962C8B-B14F-4D97-AF65-F5344CB8AC3E}">
        <p14:creationId xmlns:p14="http://schemas.microsoft.com/office/powerpoint/2010/main" val="234661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smtClean="0"/>
              <a:t>Scientists’ reflections</a:t>
            </a:r>
            <a:endParaRPr lang="en-GB" sz="2800" dirty="0"/>
          </a:p>
        </p:txBody>
      </p:sp>
      <p:sp>
        <p:nvSpPr>
          <p:cNvPr id="3" name="Content Placeholder 2"/>
          <p:cNvSpPr>
            <a:spLocks noGrp="1"/>
          </p:cNvSpPr>
          <p:nvPr>
            <p:ph idx="1"/>
          </p:nvPr>
        </p:nvSpPr>
        <p:spPr>
          <a:xfrm>
            <a:off x="323850" y="1700212"/>
            <a:ext cx="8496300" cy="4953975"/>
          </a:xfrm>
        </p:spPr>
        <p:txBody>
          <a:bodyPr/>
          <a:lstStyle/>
          <a:p>
            <a:r>
              <a:rPr lang="en-GB" dirty="0"/>
              <a:t>f</a:t>
            </a:r>
            <a:r>
              <a:rPr lang="en-GB" dirty="0" smtClean="0"/>
              <a:t>ocus not only on </a:t>
            </a:r>
            <a:r>
              <a:rPr lang="en-GB" i="1" dirty="0" smtClean="0"/>
              <a:t>communication</a:t>
            </a:r>
            <a:r>
              <a:rPr lang="en-GB" dirty="0" smtClean="0"/>
              <a:t> skills but also on </a:t>
            </a:r>
            <a:r>
              <a:rPr lang="en-GB" dirty="0" smtClean="0"/>
              <a:t>how to </a:t>
            </a:r>
            <a:r>
              <a:rPr lang="en-GB" i="1" dirty="0" smtClean="0"/>
              <a:t>interact with the audience</a:t>
            </a:r>
            <a:endParaRPr lang="en-GB" i="1" dirty="0" smtClean="0"/>
          </a:p>
          <a:p>
            <a:r>
              <a:rPr lang="en-GB" dirty="0" smtClean="0"/>
              <a:t>scientists became more aware of the need to engage with a range of interests and abilities</a:t>
            </a:r>
          </a:p>
          <a:p>
            <a:r>
              <a:rPr lang="en-GB" dirty="0"/>
              <a:t>n</a:t>
            </a:r>
            <a:r>
              <a:rPr lang="en-GB" dirty="0" smtClean="0"/>
              <a:t>ature of interactions </a:t>
            </a:r>
            <a:r>
              <a:rPr lang="en-GB" dirty="0" smtClean="0"/>
              <a:t>differed </a:t>
            </a:r>
            <a:r>
              <a:rPr lang="en-GB" dirty="0" smtClean="0"/>
              <a:t>from </a:t>
            </a:r>
            <a:r>
              <a:rPr lang="en-GB" dirty="0" smtClean="0"/>
              <a:t>those experienced in </a:t>
            </a:r>
            <a:r>
              <a:rPr lang="en-GB" dirty="0" smtClean="0"/>
              <a:t>public engagement </a:t>
            </a:r>
            <a:r>
              <a:rPr lang="en-GB" dirty="0" smtClean="0"/>
              <a:t>events</a:t>
            </a:r>
          </a:p>
          <a:p>
            <a:r>
              <a:rPr lang="en-GB" dirty="0" smtClean="0"/>
              <a:t>Level </a:t>
            </a:r>
            <a:r>
              <a:rPr lang="en-GB" dirty="0" smtClean="0"/>
              <a:t>of questioning and range of interests emerged as the main </a:t>
            </a:r>
            <a:r>
              <a:rPr lang="en-GB" dirty="0" smtClean="0"/>
              <a:t>challenges</a:t>
            </a:r>
            <a:endParaRPr lang="en-GB" dirty="0" smtClean="0"/>
          </a:p>
          <a:p>
            <a:r>
              <a:rPr lang="en-GB" dirty="0" smtClean="0">
                <a:solidFill>
                  <a:srgbClr val="FF0000"/>
                </a:solidFill>
              </a:rPr>
              <a:t>Recommendation…professional </a:t>
            </a:r>
            <a:r>
              <a:rPr lang="en-GB" dirty="0">
                <a:solidFill>
                  <a:srgbClr val="FF0000"/>
                </a:solidFill>
              </a:rPr>
              <a:t>development training for scientists…</a:t>
            </a:r>
          </a:p>
          <a:p>
            <a:pPr lvl="1"/>
            <a:endParaRPr lang="en-GB" dirty="0" smtClean="0"/>
          </a:p>
        </p:txBody>
      </p:sp>
    </p:spTree>
    <p:extLst>
      <p:ext uri="{BB962C8B-B14F-4D97-AF65-F5344CB8AC3E}">
        <p14:creationId xmlns:p14="http://schemas.microsoft.com/office/powerpoint/2010/main" val="1651474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53245" y="375188"/>
            <a:ext cx="8496300" cy="1043111"/>
          </a:xfrm>
        </p:spPr>
        <p:txBody>
          <a:bodyPr/>
          <a:lstStyle/>
          <a:p>
            <a:r>
              <a:rPr lang="en-US" dirty="0" smtClean="0"/>
              <a:t>Students’ views of </a:t>
            </a:r>
            <a:r>
              <a:rPr lang="en-US" dirty="0" smtClean="0"/>
              <a:t>scientists</a:t>
            </a:r>
            <a:br>
              <a:rPr lang="en-US" dirty="0" smtClean="0"/>
            </a:br>
            <a:r>
              <a:rPr lang="en-US" dirty="0" smtClean="0"/>
              <a:t>in the literature</a:t>
            </a:r>
            <a:r>
              <a:rPr lang="en-US" dirty="0" smtClean="0"/>
              <a:t/>
            </a:r>
            <a:br>
              <a:rPr lang="en-US" dirty="0" smtClean="0"/>
            </a:br>
            <a:endParaRPr lang="en-US"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l="37173" t="18835" r="18903" b="10515"/>
          <a:stretch>
            <a:fillRect/>
          </a:stretch>
        </p:blipFill>
        <p:spPr bwMode="auto">
          <a:xfrm>
            <a:off x="5299756" y="1624984"/>
            <a:ext cx="3349789" cy="4313116"/>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7" name="Rectangle 6"/>
          <p:cNvSpPr/>
          <p:nvPr/>
        </p:nvSpPr>
        <p:spPr>
          <a:xfrm>
            <a:off x="153245" y="1418300"/>
            <a:ext cx="4933106" cy="4339650"/>
          </a:xfrm>
          <a:prstGeom prst="rect">
            <a:avLst/>
          </a:prstGeom>
        </p:spPr>
        <p:txBody>
          <a:bodyPr wrap="square">
            <a:spAutoFit/>
          </a:bodyPr>
          <a:lstStyle/>
          <a:p>
            <a:r>
              <a:rPr lang="en-US" sz="2400" dirty="0"/>
              <a:t>S</a:t>
            </a:r>
            <a:r>
              <a:rPr lang="en-US" sz="2400" dirty="0" smtClean="0"/>
              <a:t>tereotypical views:</a:t>
            </a:r>
          </a:p>
          <a:p>
            <a:pPr marL="342900" indent="-342900">
              <a:buFontTx/>
              <a:buChar char="-"/>
            </a:pPr>
            <a:r>
              <a:rPr lang="en-US" sz="2400" dirty="0" smtClean="0"/>
              <a:t>predominantly male</a:t>
            </a:r>
          </a:p>
          <a:p>
            <a:pPr marL="342900" indent="-342900">
              <a:buFontTx/>
              <a:buChar char="-"/>
            </a:pPr>
            <a:r>
              <a:rPr lang="en-US" sz="2400" dirty="0" smtClean="0"/>
              <a:t>surrounded </a:t>
            </a:r>
            <a:r>
              <a:rPr lang="en-US" sz="2400" dirty="0"/>
              <a:t>by lab </a:t>
            </a:r>
            <a:r>
              <a:rPr lang="en-US" sz="2400" dirty="0" smtClean="0"/>
              <a:t>equipment</a:t>
            </a:r>
          </a:p>
          <a:p>
            <a:pPr marL="342900" indent="-342900">
              <a:buFontTx/>
              <a:buChar char="-"/>
            </a:pPr>
            <a:r>
              <a:rPr lang="en-US" sz="2400" dirty="0" smtClean="0"/>
              <a:t>start </a:t>
            </a:r>
            <a:r>
              <a:rPr lang="en-US" sz="2400" dirty="0"/>
              <a:t>developing </a:t>
            </a:r>
            <a:r>
              <a:rPr lang="en-US" sz="2400" dirty="0" smtClean="0"/>
              <a:t>at a young age and become more </a:t>
            </a:r>
            <a:r>
              <a:rPr lang="en-US" sz="2400" dirty="0"/>
              <a:t>prevalent as children get </a:t>
            </a:r>
            <a:r>
              <a:rPr lang="en-US" sz="2400" dirty="0" smtClean="0"/>
              <a:t>older</a:t>
            </a:r>
          </a:p>
          <a:p>
            <a:endParaRPr lang="en-GB" sz="2400" dirty="0" smtClean="0"/>
          </a:p>
          <a:p>
            <a:r>
              <a:rPr lang="en-GB" sz="2400" dirty="0" smtClean="0"/>
              <a:t>O</a:t>
            </a:r>
            <a:r>
              <a:rPr lang="en-GB" sz="2400" dirty="0" smtClean="0"/>
              <a:t>nly </a:t>
            </a:r>
            <a:r>
              <a:rPr lang="en-GB" sz="2400" dirty="0"/>
              <a:t>a handful of </a:t>
            </a:r>
            <a:r>
              <a:rPr lang="en-GB" sz="2400" dirty="0" smtClean="0"/>
              <a:t>10-14 year olds</a:t>
            </a:r>
            <a:r>
              <a:rPr lang="en-GB" sz="2400" dirty="0" smtClean="0"/>
              <a:t> </a:t>
            </a:r>
            <a:r>
              <a:rPr lang="en-GB" sz="2400" dirty="0"/>
              <a:t>aspire to be </a:t>
            </a:r>
            <a:r>
              <a:rPr lang="en-GB" sz="2400" dirty="0" smtClean="0"/>
              <a:t>scientists</a:t>
            </a:r>
            <a:endParaRPr lang="en-US" sz="2400" dirty="0"/>
          </a:p>
          <a:p>
            <a:endParaRPr lang="en-US" sz="2000" dirty="0" smtClean="0"/>
          </a:p>
          <a:p>
            <a:r>
              <a:rPr lang="en-US" sz="2000" dirty="0" smtClean="0"/>
              <a:t>(</a:t>
            </a:r>
            <a:r>
              <a:rPr lang="en-US" sz="2000" dirty="0" smtClean="0"/>
              <a:t>Archer, 2013; </a:t>
            </a:r>
            <a:r>
              <a:rPr lang="en-US" sz="2000" dirty="0" smtClean="0"/>
              <a:t>Ruiz-</a:t>
            </a:r>
            <a:r>
              <a:rPr lang="en-US" sz="2000" dirty="0" err="1" smtClean="0"/>
              <a:t>Mallén</a:t>
            </a:r>
            <a:r>
              <a:rPr lang="en-US" sz="2000" dirty="0" smtClean="0"/>
              <a:t> </a:t>
            </a:r>
            <a:r>
              <a:rPr lang="en-US" sz="2000" dirty="0"/>
              <a:t>&amp; </a:t>
            </a:r>
            <a:r>
              <a:rPr lang="en-US" sz="2000" dirty="0" err="1"/>
              <a:t>Escalas</a:t>
            </a:r>
            <a:r>
              <a:rPr lang="en-US" sz="2000" dirty="0"/>
              <a:t>, 2012) </a:t>
            </a:r>
          </a:p>
        </p:txBody>
      </p:sp>
    </p:spTree>
    <p:extLst>
      <p:ext uri="{BB962C8B-B14F-4D97-AF65-F5344CB8AC3E}">
        <p14:creationId xmlns:p14="http://schemas.microsoft.com/office/powerpoint/2010/main" val="10282929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263" y="393700"/>
            <a:ext cx="8496300" cy="649288"/>
          </a:xfrm>
        </p:spPr>
        <p:txBody>
          <a:bodyPr/>
          <a:lstStyle/>
          <a:p>
            <a:r>
              <a:rPr lang="en-GB" dirty="0" smtClean="0"/>
              <a:t>Scientist-student interactions</a:t>
            </a:r>
            <a:r>
              <a:rPr lang="en-GB" dirty="0" smtClean="0"/>
              <a:t/>
            </a:r>
            <a:br>
              <a:rPr lang="en-GB" dirty="0" smtClean="0"/>
            </a:br>
            <a:endParaRPr lang="en-GB"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6389" y="4329112"/>
            <a:ext cx="1793686" cy="2300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850" y="1042988"/>
            <a:ext cx="8496300" cy="5586411"/>
          </a:xfrm>
        </p:spPr>
        <p:txBody>
          <a:bodyPr/>
          <a:lstStyle/>
          <a:p>
            <a:pPr marL="0" indent="0">
              <a:buNone/>
            </a:pPr>
            <a:r>
              <a:rPr lang="en-GB" dirty="0"/>
              <a:t>C</a:t>
            </a:r>
            <a:r>
              <a:rPr lang="en-GB" dirty="0" smtClean="0"/>
              <a:t>an </a:t>
            </a:r>
            <a:r>
              <a:rPr lang="en-GB" dirty="0" smtClean="0"/>
              <a:t>have a positive impact on </a:t>
            </a:r>
            <a:r>
              <a:rPr lang="en-US" dirty="0" smtClean="0"/>
              <a:t>students</a:t>
            </a:r>
            <a:r>
              <a:rPr lang="en-US" dirty="0"/>
              <a:t>’ attitudes towards science and scientists and on development of conceptual knowledge </a:t>
            </a:r>
            <a:r>
              <a:rPr lang="en-US" sz="2000" dirty="0"/>
              <a:t>(e.g. Gibson &amp; Chase, 2002; Knox, </a:t>
            </a:r>
            <a:r>
              <a:rPr lang="en-GB" sz="2000" dirty="0"/>
              <a:t>Moynihan &amp; Markowitz, </a:t>
            </a:r>
            <a:r>
              <a:rPr lang="en-US" sz="2000" dirty="0"/>
              <a:t>2003) </a:t>
            </a:r>
            <a:endParaRPr lang="en-US" sz="2000" dirty="0"/>
          </a:p>
          <a:p>
            <a:pPr marL="0" indent="0">
              <a:buNone/>
            </a:pPr>
            <a:r>
              <a:rPr lang="en-US" sz="2800" dirty="0" smtClean="0">
                <a:solidFill>
                  <a:srgbClr val="FF0000"/>
                </a:solidFill>
              </a:rPr>
              <a:t>but </a:t>
            </a:r>
            <a:endParaRPr lang="en-US" sz="2800" dirty="0">
              <a:solidFill>
                <a:srgbClr val="FF0000"/>
              </a:solidFill>
            </a:endParaRPr>
          </a:p>
          <a:p>
            <a:pPr marL="0" indent="0">
              <a:buNone/>
            </a:pPr>
            <a:r>
              <a:rPr lang="en-US" dirty="0" smtClean="0"/>
              <a:t>This e</a:t>
            </a:r>
            <a:r>
              <a:rPr lang="en-US" dirty="0" smtClean="0"/>
              <a:t>vidence </a:t>
            </a:r>
            <a:r>
              <a:rPr lang="en-US" dirty="0" smtClean="0"/>
              <a:t>is </a:t>
            </a:r>
            <a:r>
              <a:rPr lang="en-US" dirty="0" smtClean="0"/>
              <a:t>mainly </a:t>
            </a:r>
            <a:r>
              <a:rPr lang="en-US" dirty="0" smtClean="0"/>
              <a:t>based on summer school evaluations or studies where scientists take on the role of the </a:t>
            </a:r>
            <a:r>
              <a:rPr lang="en-US" dirty="0" smtClean="0"/>
              <a:t>teacher</a:t>
            </a:r>
            <a:endParaRPr lang="en-US" dirty="0" smtClean="0"/>
          </a:p>
          <a:p>
            <a:pPr marL="0" indent="0">
              <a:buNone/>
            </a:pPr>
            <a:endParaRPr lang="en-US" dirty="0" smtClean="0"/>
          </a:p>
          <a:p>
            <a:pPr marL="0" indent="0">
              <a:buNone/>
            </a:pPr>
            <a:endParaRPr lang="en-GB" dirty="0"/>
          </a:p>
        </p:txBody>
      </p:sp>
    </p:spTree>
    <p:extLst>
      <p:ext uri="{BB962C8B-B14F-4D97-AF65-F5344CB8AC3E}">
        <p14:creationId xmlns:p14="http://schemas.microsoft.com/office/powerpoint/2010/main" val="798133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850" y="1157288"/>
            <a:ext cx="8496300" cy="3943350"/>
          </a:xfrm>
        </p:spPr>
        <p:txBody>
          <a:bodyPr/>
          <a:lstStyle/>
          <a:p>
            <a:pPr marL="0" indent="0">
              <a:buNone/>
            </a:pPr>
            <a:r>
              <a:rPr lang="en-US" sz="2800" dirty="0" smtClean="0"/>
              <a:t>30</a:t>
            </a:r>
            <a:r>
              <a:rPr lang="en-US" sz="2800" dirty="0"/>
              <a:t>% scientists have engaged in public engagement within </a:t>
            </a:r>
            <a:r>
              <a:rPr lang="en-US" sz="2800" dirty="0" smtClean="0"/>
              <a:t>schools</a:t>
            </a:r>
          </a:p>
          <a:p>
            <a:pPr marL="0" indent="0">
              <a:buNone/>
            </a:pPr>
            <a:r>
              <a:rPr lang="en-US" sz="2800" dirty="0" smtClean="0"/>
              <a:t>73% </a:t>
            </a:r>
            <a:r>
              <a:rPr lang="en-US" sz="2800" dirty="0"/>
              <a:t>scientists have never had any training in </a:t>
            </a:r>
            <a:r>
              <a:rPr lang="en-US" sz="2800" dirty="0" smtClean="0"/>
              <a:t>public </a:t>
            </a:r>
            <a:r>
              <a:rPr lang="en-US" sz="2800" dirty="0" smtClean="0"/>
              <a:t>engagement</a:t>
            </a:r>
          </a:p>
          <a:p>
            <a:pPr marL="0" indent="0">
              <a:buNone/>
            </a:pPr>
            <a:r>
              <a:rPr lang="en-GB" sz="2000" dirty="0" smtClean="0"/>
              <a:t>						The </a:t>
            </a:r>
            <a:r>
              <a:rPr lang="en-GB" sz="2000" dirty="0"/>
              <a:t>Royal Society (2006)</a:t>
            </a:r>
            <a:endParaRPr lang="en-US" sz="2000" dirty="0"/>
          </a:p>
        </p:txBody>
      </p:sp>
    </p:spTree>
    <p:extLst>
      <p:ext uri="{BB962C8B-B14F-4D97-AF65-F5344CB8AC3E}">
        <p14:creationId xmlns:p14="http://schemas.microsoft.com/office/powerpoint/2010/main" val="21191108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Aims of </a:t>
            </a:r>
            <a:r>
              <a:rPr lang="en-US" i="1" dirty="0" smtClean="0"/>
              <a:t>Meet the Scientist</a:t>
            </a:r>
            <a:endParaRPr lang="en-US" dirty="0"/>
          </a:p>
        </p:txBody>
      </p:sp>
      <p:sp>
        <p:nvSpPr>
          <p:cNvPr id="3" name="Content Placeholder 2"/>
          <p:cNvSpPr>
            <a:spLocks noGrp="1"/>
          </p:cNvSpPr>
          <p:nvPr>
            <p:ph idx="1"/>
          </p:nvPr>
        </p:nvSpPr>
        <p:spPr/>
        <p:txBody>
          <a:bodyPr/>
          <a:lstStyle/>
          <a:p>
            <a:pPr marL="0" indent="0">
              <a:buNone/>
            </a:pPr>
            <a:r>
              <a:rPr lang="en-US" dirty="0" smtClean="0"/>
              <a:t>What is the value of short </a:t>
            </a:r>
            <a:r>
              <a:rPr lang="en-US" dirty="0" smtClean="0"/>
              <a:t>informal discussions </a:t>
            </a:r>
            <a:r>
              <a:rPr lang="en-US" dirty="0" smtClean="0"/>
              <a:t>between scientists and </a:t>
            </a:r>
            <a:r>
              <a:rPr lang="en-US" dirty="0" smtClean="0"/>
              <a:t>teenage students – for the students and for the scientists?</a:t>
            </a:r>
            <a:endParaRPr lang="en-US" dirty="0" smtClean="0"/>
          </a:p>
        </p:txBody>
      </p:sp>
    </p:spTree>
    <p:extLst>
      <p:ext uri="{BB962C8B-B14F-4D97-AF65-F5344CB8AC3E}">
        <p14:creationId xmlns:p14="http://schemas.microsoft.com/office/powerpoint/2010/main" val="2266719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157" y="149088"/>
            <a:ext cx="4718500" cy="649288"/>
          </a:xfrm>
        </p:spPr>
        <p:txBody>
          <a:bodyPr/>
          <a:lstStyle/>
          <a:p>
            <a:pPr algn="ctr"/>
            <a:r>
              <a:rPr lang="en-US" dirty="0" smtClean="0"/>
              <a:t>The intervention</a:t>
            </a:r>
            <a:endParaRPr lang="en-US" dirty="0"/>
          </a:p>
        </p:txBody>
      </p:sp>
      <p:sp>
        <p:nvSpPr>
          <p:cNvPr id="8" name="Rectangle 7"/>
          <p:cNvSpPr/>
          <p:nvPr/>
        </p:nvSpPr>
        <p:spPr>
          <a:xfrm>
            <a:off x="191157" y="818441"/>
            <a:ext cx="4572000" cy="7017306"/>
          </a:xfrm>
          <a:prstGeom prst="rect">
            <a:avLst/>
          </a:prstGeom>
        </p:spPr>
        <p:txBody>
          <a:bodyPr>
            <a:spAutoFit/>
          </a:bodyPr>
          <a:lstStyle/>
          <a:p>
            <a:r>
              <a:rPr lang="en-US" sz="2400" dirty="0" smtClean="0"/>
              <a:t>Pre and post questionnaires for students and scientists</a:t>
            </a:r>
          </a:p>
          <a:p>
            <a:endParaRPr lang="en-US" sz="2400" dirty="0"/>
          </a:p>
          <a:p>
            <a:r>
              <a:rPr lang="en-US" sz="2400" dirty="0" smtClean="0"/>
              <a:t>As part of </a:t>
            </a:r>
            <a:r>
              <a:rPr lang="en-US" sz="2400" i="1" dirty="0" err="1" smtClean="0"/>
              <a:t>LifeLab</a:t>
            </a:r>
            <a:r>
              <a:rPr lang="en-US" sz="2400" dirty="0" smtClean="0"/>
              <a:t> </a:t>
            </a:r>
            <a:r>
              <a:rPr lang="en-US" sz="2400" dirty="0" err="1" smtClean="0"/>
              <a:t>programme</a:t>
            </a:r>
            <a:r>
              <a:rPr lang="en-US" sz="2400" dirty="0" smtClean="0"/>
              <a:t> students have 2 x 15 minute</a:t>
            </a:r>
          </a:p>
          <a:p>
            <a:r>
              <a:rPr lang="en-US" sz="2400" dirty="0" smtClean="0"/>
              <a:t>‘</a:t>
            </a:r>
            <a:r>
              <a:rPr lang="en-US" sz="2400" i="1" dirty="0" smtClean="0"/>
              <a:t>Meet </a:t>
            </a:r>
            <a:r>
              <a:rPr lang="en-US" sz="2400" i="1" dirty="0" smtClean="0"/>
              <a:t>the Scientist</a:t>
            </a:r>
            <a:r>
              <a:rPr lang="en-US" sz="2400" dirty="0" smtClean="0"/>
              <a:t>’ </a:t>
            </a:r>
            <a:r>
              <a:rPr lang="en-US" sz="2400" dirty="0" smtClean="0"/>
              <a:t>sessions</a:t>
            </a:r>
          </a:p>
          <a:p>
            <a:endParaRPr lang="en-US" sz="2400" dirty="0"/>
          </a:p>
          <a:p>
            <a:r>
              <a:rPr lang="en-US" sz="2400" dirty="0"/>
              <a:t>49 sessions were audio recorded</a:t>
            </a:r>
          </a:p>
          <a:p>
            <a:endParaRPr lang="en-US" sz="2400" dirty="0" smtClean="0"/>
          </a:p>
          <a:p>
            <a:r>
              <a:rPr lang="en-US" sz="2400" dirty="0" smtClean="0"/>
              <a:t>Small groups </a:t>
            </a:r>
            <a:r>
              <a:rPr lang="en-US" sz="2400" dirty="0"/>
              <a:t>of 7-8 </a:t>
            </a:r>
            <a:r>
              <a:rPr lang="en-US" sz="2400" dirty="0" smtClean="0"/>
              <a:t>students</a:t>
            </a:r>
          </a:p>
          <a:p>
            <a:r>
              <a:rPr lang="en-US" sz="2400" dirty="0" smtClean="0"/>
              <a:t> </a:t>
            </a:r>
            <a:endParaRPr lang="en-US" sz="2400" dirty="0"/>
          </a:p>
          <a:p>
            <a:r>
              <a:rPr lang="en-US" sz="2400" dirty="0" smtClean="0"/>
              <a:t>Scientists’ brief:</a:t>
            </a:r>
          </a:p>
          <a:p>
            <a:r>
              <a:rPr lang="en-US" sz="2400" dirty="0" smtClean="0"/>
              <a:t>to </a:t>
            </a:r>
            <a:r>
              <a:rPr lang="en-US" sz="2400" dirty="0"/>
              <a:t>talk about themselves, their </a:t>
            </a:r>
            <a:r>
              <a:rPr lang="en-US" sz="2400" dirty="0" smtClean="0"/>
              <a:t>work, how </a:t>
            </a:r>
            <a:r>
              <a:rPr lang="en-US" sz="2400" dirty="0"/>
              <a:t>they got into their science </a:t>
            </a:r>
            <a:r>
              <a:rPr lang="en-US" sz="2400" dirty="0" smtClean="0"/>
              <a:t>discipline and let students ask them questions</a:t>
            </a:r>
            <a:endParaRPr lang="en-US" sz="2400" dirty="0"/>
          </a:p>
          <a:p>
            <a:endParaRPr lang="en-US" sz="2400" dirty="0" smtClean="0"/>
          </a:p>
          <a:p>
            <a:r>
              <a:rPr lang="en-US" sz="2400" dirty="0" smtClean="0"/>
              <a:t> </a:t>
            </a:r>
          </a:p>
          <a:p>
            <a:endParaRPr lang="en-US" dirty="0" smtClean="0"/>
          </a:p>
        </p:txBody>
      </p:sp>
      <p:pic>
        <p:nvPicPr>
          <p:cNvPr id="11" name="Picture 10" descr="LifeLab_logo_colour_Smal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25757" y="149088"/>
            <a:ext cx="1381370" cy="967932"/>
          </a:xfrm>
          <a:prstGeom prst="rect">
            <a:avLst/>
          </a:prstGeom>
        </p:spPr>
      </p:pic>
      <p:pic>
        <p:nvPicPr>
          <p:cNvPr id="12" name="Content Placeholder 11" descr="Screen Shot 2013-09-02 at 06.49.27.png"/>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5125757" y="1117020"/>
            <a:ext cx="4009368" cy="5649944"/>
          </a:xfrm>
          <a:prstGeom prst="rect">
            <a:avLst/>
          </a:prstGeom>
        </p:spPr>
      </p:pic>
    </p:spTree>
    <p:extLst>
      <p:ext uri="{BB962C8B-B14F-4D97-AF65-F5344CB8AC3E}">
        <p14:creationId xmlns:p14="http://schemas.microsoft.com/office/powerpoint/2010/main" val="22474828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intervention</a:t>
            </a:r>
            <a:endParaRPr lang="en-GB" dirty="0"/>
          </a:p>
        </p:txBody>
      </p:sp>
      <p:sp>
        <p:nvSpPr>
          <p:cNvPr id="3" name="Content Placeholder 2"/>
          <p:cNvSpPr>
            <a:spLocks noGrp="1"/>
          </p:cNvSpPr>
          <p:nvPr>
            <p:ph idx="1"/>
          </p:nvPr>
        </p:nvSpPr>
        <p:spPr/>
        <p:txBody>
          <a:bodyPr/>
          <a:lstStyle/>
          <a:p>
            <a:pPr marL="0" indent="0">
              <a:buNone/>
            </a:pPr>
            <a:r>
              <a:rPr lang="en-GB" dirty="0"/>
              <a:t>Students were given the opportunity to interact with scientists beyond the </a:t>
            </a:r>
            <a:r>
              <a:rPr lang="en-GB" dirty="0" smtClean="0"/>
              <a:t>one-way transmission </a:t>
            </a:r>
            <a:r>
              <a:rPr lang="en-GB" dirty="0"/>
              <a:t>model </a:t>
            </a:r>
            <a:r>
              <a:rPr lang="en-GB" dirty="0" smtClean="0"/>
              <a:t>(frequently </a:t>
            </a:r>
            <a:r>
              <a:rPr lang="en-GB" dirty="0"/>
              <a:t>perceived by scientists as the norm in science communication </a:t>
            </a:r>
            <a:r>
              <a:rPr lang="en-GB" dirty="0" smtClean="0"/>
              <a:t>events) 						</a:t>
            </a:r>
            <a:r>
              <a:rPr lang="en-GB" sz="2000" dirty="0" smtClean="0">
                <a:solidFill>
                  <a:schemeClr val="bg1">
                    <a:lumMod val="65000"/>
                  </a:schemeClr>
                </a:solidFill>
              </a:rPr>
              <a:t>Bray</a:t>
            </a:r>
            <a:r>
              <a:rPr lang="en-GB" sz="2000" dirty="0">
                <a:solidFill>
                  <a:schemeClr val="bg1">
                    <a:lumMod val="65000"/>
                  </a:schemeClr>
                </a:solidFill>
              </a:rPr>
              <a:t>, France &amp; </a:t>
            </a:r>
            <a:r>
              <a:rPr lang="en-GB" sz="2000" dirty="0" smtClean="0">
                <a:solidFill>
                  <a:schemeClr val="bg1">
                    <a:lumMod val="65000"/>
                  </a:schemeClr>
                </a:solidFill>
              </a:rPr>
              <a:t>Gilbert (2012) </a:t>
            </a:r>
            <a:endParaRPr lang="en-GB" sz="2000" dirty="0">
              <a:solidFill>
                <a:schemeClr val="bg1">
                  <a:lumMod val="65000"/>
                </a:schemeClr>
              </a:solidFill>
            </a:endParaRPr>
          </a:p>
        </p:txBody>
      </p:sp>
    </p:spTree>
    <p:extLst>
      <p:ext uri="{BB962C8B-B14F-4D97-AF65-F5344CB8AC3E}">
        <p14:creationId xmlns:p14="http://schemas.microsoft.com/office/powerpoint/2010/main" val="3355828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615879"/>
            <a:ext cx="8229600" cy="1143000"/>
          </a:xfrm>
        </p:spPr>
        <p:txBody>
          <a:bodyPr/>
          <a:lstStyle/>
          <a:p>
            <a:r>
              <a:rPr lang="en-US" dirty="0" smtClean="0"/>
              <a:t>Participants</a:t>
            </a:r>
            <a:endParaRPr lang="en-US" dirty="0"/>
          </a:p>
        </p:txBody>
      </p:sp>
      <p:sp>
        <p:nvSpPr>
          <p:cNvPr id="4" name="Text Placeholder 3"/>
          <p:cNvSpPr>
            <a:spLocks noGrp="1"/>
          </p:cNvSpPr>
          <p:nvPr>
            <p:ph type="body" idx="1"/>
          </p:nvPr>
        </p:nvSpPr>
        <p:spPr/>
        <p:txBody>
          <a:bodyPr/>
          <a:lstStyle/>
          <a:p>
            <a:pPr algn="ctr"/>
            <a:r>
              <a:rPr lang="en-US" dirty="0" smtClean="0"/>
              <a:t>223 students</a:t>
            </a:r>
            <a:endParaRPr lang="en-US" dirty="0"/>
          </a:p>
        </p:txBody>
      </p:sp>
      <p:sp>
        <p:nvSpPr>
          <p:cNvPr id="5" name="Content Placeholder 4"/>
          <p:cNvSpPr>
            <a:spLocks noGrp="1"/>
          </p:cNvSpPr>
          <p:nvPr>
            <p:ph sz="half" idx="2"/>
          </p:nvPr>
        </p:nvSpPr>
        <p:spPr>
          <a:xfrm>
            <a:off x="100013" y="2478201"/>
            <a:ext cx="4677706" cy="3951288"/>
          </a:xfrm>
        </p:spPr>
        <p:txBody>
          <a:bodyPr/>
          <a:lstStyle/>
          <a:p>
            <a:r>
              <a:rPr lang="en-US" dirty="0" smtClean="0"/>
              <a:t>43 </a:t>
            </a:r>
            <a:r>
              <a:rPr lang="en-US" dirty="0"/>
              <a:t>Year 8 (</a:t>
            </a:r>
            <a:r>
              <a:rPr lang="en-US" dirty="0" smtClean="0"/>
              <a:t>12-13 </a:t>
            </a:r>
            <a:r>
              <a:rPr lang="en-US" dirty="0"/>
              <a:t>years </a:t>
            </a:r>
            <a:r>
              <a:rPr lang="en-US" dirty="0" smtClean="0"/>
              <a:t>old)</a:t>
            </a:r>
          </a:p>
          <a:p>
            <a:r>
              <a:rPr lang="en-US" dirty="0" smtClean="0"/>
              <a:t>180 </a:t>
            </a:r>
            <a:r>
              <a:rPr lang="en-US" dirty="0" smtClean="0"/>
              <a:t>Year 9 (13-14 years </a:t>
            </a:r>
            <a:r>
              <a:rPr lang="en-US" dirty="0" smtClean="0"/>
              <a:t>old)</a:t>
            </a:r>
          </a:p>
          <a:p>
            <a:r>
              <a:rPr lang="en-US" dirty="0" smtClean="0"/>
              <a:t>from 4 local state schools</a:t>
            </a:r>
            <a:endParaRPr lang="en-US" dirty="0" smtClean="0"/>
          </a:p>
        </p:txBody>
      </p:sp>
      <p:sp>
        <p:nvSpPr>
          <p:cNvPr id="6" name="Text Placeholder 5"/>
          <p:cNvSpPr>
            <a:spLocks noGrp="1"/>
          </p:cNvSpPr>
          <p:nvPr>
            <p:ph type="body" sz="quarter" idx="3"/>
          </p:nvPr>
        </p:nvSpPr>
        <p:spPr/>
        <p:txBody>
          <a:bodyPr/>
          <a:lstStyle/>
          <a:p>
            <a:pPr algn="ctr"/>
            <a:r>
              <a:rPr lang="en-US" dirty="0" smtClean="0"/>
              <a:t>20 scientists</a:t>
            </a:r>
            <a:endParaRPr lang="en-US" dirty="0"/>
          </a:p>
        </p:txBody>
      </p:sp>
      <p:sp>
        <p:nvSpPr>
          <p:cNvPr id="7" name="Content Placeholder 6"/>
          <p:cNvSpPr>
            <a:spLocks noGrp="1"/>
          </p:cNvSpPr>
          <p:nvPr>
            <p:ph sz="quarter" idx="4"/>
          </p:nvPr>
        </p:nvSpPr>
        <p:spPr>
          <a:xfrm>
            <a:off x="4777719" y="2478201"/>
            <a:ext cx="4041775" cy="3951288"/>
          </a:xfrm>
        </p:spPr>
        <p:txBody>
          <a:bodyPr/>
          <a:lstStyle/>
          <a:p>
            <a:r>
              <a:rPr lang="en-GB" altLang="en-US" dirty="0" smtClean="0"/>
              <a:t>Variety involved from:</a:t>
            </a:r>
            <a:endParaRPr lang="en-GB" altLang="en-US" dirty="0"/>
          </a:p>
          <a:p>
            <a:pPr lvl="1"/>
            <a:r>
              <a:rPr lang="en-GB" altLang="en-US" dirty="0"/>
              <a:t>Cancer research</a:t>
            </a:r>
          </a:p>
          <a:p>
            <a:pPr lvl="1"/>
            <a:r>
              <a:rPr lang="en-GB" altLang="en-US" dirty="0"/>
              <a:t>Heart disease</a:t>
            </a:r>
          </a:p>
          <a:p>
            <a:pPr lvl="1"/>
            <a:r>
              <a:rPr lang="en-GB" altLang="en-US" dirty="0"/>
              <a:t>Nutrition</a:t>
            </a:r>
          </a:p>
          <a:p>
            <a:pPr lvl="1"/>
            <a:r>
              <a:rPr lang="en-GB" altLang="en-US" dirty="0"/>
              <a:t>Placenta</a:t>
            </a:r>
          </a:p>
          <a:p>
            <a:pPr lvl="1"/>
            <a:r>
              <a:rPr lang="en-GB" altLang="en-US" dirty="0"/>
              <a:t>Bioengineering</a:t>
            </a:r>
          </a:p>
          <a:p>
            <a:pPr lvl="1"/>
            <a:r>
              <a:rPr lang="en-GB" altLang="en-US" dirty="0"/>
              <a:t>Genetics</a:t>
            </a:r>
          </a:p>
          <a:p>
            <a:pPr lvl="1"/>
            <a:r>
              <a:rPr lang="en-GB" altLang="en-US" dirty="0"/>
              <a:t>Asthma research</a:t>
            </a:r>
          </a:p>
          <a:p>
            <a:pPr lvl="1"/>
            <a:r>
              <a:rPr lang="en-GB" altLang="en-US" dirty="0"/>
              <a:t>Bone and joint research</a:t>
            </a:r>
          </a:p>
          <a:p>
            <a:endParaRPr lang="en-US" dirty="0" smtClean="0"/>
          </a:p>
          <a:p>
            <a:endParaRPr lang="en-US" dirty="0" smtClean="0"/>
          </a:p>
        </p:txBody>
      </p:sp>
    </p:spTree>
    <p:extLst>
      <p:ext uri="{BB962C8B-B14F-4D97-AF65-F5344CB8AC3E}">
        <p14:creationId xmlns:p14="http://schemas.microsoft.com/office/powerpoint/2010/main" val="31586520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157" y="258762"/>
            <a:ext cx="7891296" cy="649288"/>
          </a:xfrm>
        </p:spPr>
        <p:txBody>
          <a:bodyPr/>
          <a:lstStyle/>
          <a:p>
            <a:pPr algn="ctr"/>
            <a:r>
              <a:rPr lang="en-US" dirty="0" smtClean="0"/>
              <a:t>Methods</a:t>
            </a:r>
            <a:endParaRPr lang="en-US" dirty="0"/>
          </a:p>
        </p:txBody>
      </p:sp>
      <p:sp>
        <p:nvSpPr>
          <p:cNvPr id="3" name="Content Placeholder 2"/>
          <p:cNvSpPr>
            <a:spLocks noGrp="1"/>
          </p:cNvSpPr>
          <p:nvPr>
            <p:ph idx="1"/>
          </p:nvPr>
        </p:nvSpPr>
        <p:spPr>
          <a:xfrm>
            <a:off x="191157" y="902056"/>
            <a:ext cx="8496300" cy="4114800"/>
          </a:xfrm>
        </p:spPr>
        <p:txBody>
          <a:bodyPr/>
          <a:lstStyle/>
          <a:p>
            <a:pPr marL="0" indent="0">
              <a:buNone/>
            </a:pPr>
            <a:r>
              <a:rPr lang="en-US" dirty="0" smtClean="0"/>
              <a:t>Student questionnaires</a:t>
            </a:r>
            <a:endParaRPr lang="en-US" dirty="0"/>
          </a:p>
        </p:txBody>
      </p:sp>
      <p:pic>
        <p:nvPicPr>
          <p:cNvPr id="4" name="Picture 3" descr="Pre session Questionnaire_Student.pdf"/>
          <p:cNvPicPr>
            <a:picLocks noChangeAspect="1"/>
          </p:cNvPicPr>
          <p:nvPr/>
        </p:nvPicPr>
        <p:blipFill rotWithShape="1">
          <a:blip r:embed="rId2">
            <a:extLst>
              <a:ext uri="{28A0092B-C50C-407E-A947-70E740481C1C}">
                <a14:useLocalDpi xmlns:a14="http://schemas.microsoft.com/office/drawing/2010/main" val="0"/>
              </a:ext>
            </a:extLst>
          </a:blip>
          <a:srcRect l="3878" t="4169" b="10417"/>
          <a:stretch/>
        </p:blipFill>
        <p:spPr>
          <a:xfrm>
            <a:off x="191157" y="1806571"/>
            <a:ext cx="4017121" cy="5051429"/>
          </a:xfrm>
          <a:prstGeom prst="rect">
            <a:avLst/>
          </a:prstGeom>
        </p:spPr>
      </p:pic>
      <p:pic>
        <p:nvPicPr>
          <p:cNvPr id="5" name="Picture 4" descr="Post session Questionnaire_Student.pdf"/>
          <p:cNvPicPr>
            <a:picLocks noChangeAspect="1"/>
          </p:cNvPicPr>
          <p:nvPr/>
        </p:nvPicPr>
        <p:blipFill rotWithShape="1">
          <a:blip r:embed="rId3">
            <a:extLst>
              <a:ext uri="{28A0092B-C50C-407E-A947-70E740481C1C}">
                <a14:useLocalDpi xmlns:a14="http://schemas.microsoft.com/office/drawing/2010/main" val="0"/>
              </a:ext>
            </a:extLst>
          </a:blip>
          <a:srcRect l="5060" r="4020" b="11728"/>
          <a:stretch/>
        </p:blipFill>
        <p:spPr>
          <a:xfrm>
            <a:off x="4680333" y="1806571"/>
            <a:ext cx="3627998" cy="4984568"/>
          </a:xfrm>
          <a:prstGeom prst="rect">
            <a:avLst/>
          </a:prstGeom>
        </p:spPr>
      </p:pic>
    </p:spTree>
    <p:extLst>
      <p:ext uri="{BB962C8B-B14F-4D97-AF65-F5344CB8AC3E}">
        <p14:creationId xmlns:p14="http://schemas.microsoft.com/office/powerpoint/2010/main" val="3890477343"/>
      </p:ext>
    </p:extLst>
  </p:cSld>
  <p:clrMapOvr>
    <a:masterClrMapping/>
  </p:clrMapOvr>
  <p:timing>
    <p:tnLst>
      <p:par>
        <p:cTn id="1" dur="indefinite" restart="never" nodeType="tmRoot"/>
      </p:par>
    </p:tnLst>
  </p:timing>
</p:sld>
</file>

<file path=ppt/theme/_rels/theme12.xml.rels><?xml version="1.0" encoding="UTF-8" standalone="yes"?>
<Relationships xmlns="http://schemas.openxmlformats.org/package/2006/relationships"><Relationship Id="rId1" Type="http://schemas.openxmlformats.org/officeDocument/2006/relationships/image" Target="../media/image3.jpeg"/></Relationships>
</file>

<file path=ppt/theme/_rels/theme23.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ESERA2013">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New School Power Point">
      <a:majorFont>
        <a:latin typeface="Georgia"/>
        <a:ea typeface="ＭＳ Ｐゴシック"/>
        <a:cs typeface=""/>
      </a:majorFont>
      <a:minorFont>
        <a:latin typeface="Georgi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Lucida Sans" pitchFamily="16" charset="0"/>
            <a:ea typeface="ＭＳ Ｐゴシック" pitchFamily="16" charset="-128"/>
          </a:defRPr>
        </a:defPPr>
      </a:lstStyle>
    </a:spDef>
    <a:ln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Lucida Sans" pitchFamily="16" charset="0"/>
            <a:ea typeface="ＭＳ Ｐゴシック" pitchFamily="16" charset="-128"/>
          </a:defRPr>
        </a:defPPr>
      </a:lstStyle>
    </a:lnDef>
  </a:objectDefaults>
  <a:extraClrSchemeLst>
    <a:extraClrScheme>
      <a:clrScheme name="New School Power Point 1">
        <a:dk1>
          <a:srgbClr val="323D43"/>
        </a:dk1>
        <a:lt1>
          <a:srgbClr val="FFFFFF"/>
        </a:lt1>
        <a:dk2>
          <a:srgbClr val="014359"/>
        </a:dk2>
        <a:lt2>
          <a:srgbClr val="77ADD3"/>
        </a:lt2>
        <a:accent1>
          <a:srgbClr val="979E45"/>
        </a:accent1>
        <a:accent2>
          <a:srgbClr val="4F5A20"/>
        </a:accent2>
        <a:accent3>
          <a:srgbClr val="FFFFFF"/>
        </a:accent3>
        <a:accent4>
          <a:srgbClr val="293338"/>
        </a:accent4>
        <a:accent5>
          <a:srgbClr val="C9CCB0"/>
        </a:accent5>
        <a:accent6>
          <a:srgbClr val="47511C"/>
        </a:accent6>
        <a:hlink>
          <a:srgbClr val="A67891"/>
        </a:hlink>
        <a:folHlink>
          <a:srgbClr val="8F9E94"/>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2_UOS divider slide design">
  <a:themeElements>
    <a:clrScheme name="UOS divider slide design 1">
      <a:dk1>
        <a:srgbClr val="323D43"/>
      </a:dk1>
      <a:lt1>
        <a:srgbClr val="FFFFFF"/>
      </a:lt1>
      <a:dk2>
        <a:srgbClr val="014359"/>
      </a:dk2>
      <a:lt2>
        <a:srgbClr val="77ADD3"/>
      </a:lt2>
      <a:accent1>
        <a:srgbClr val="979E45"/>
      </a:accent1>
      <a:accent2>
        <a:srgbClr val="4F5A20"/>
      </a:accent2>
      <a:accent3>
        <a:srgbClr val="FFFFFF"/>
      </a:accent3>
      <a:accent4>
        <a:srgbClr val="293338"/>
      </a:accent4>
      <a:accent5>
        <a:srgbClr val="C9CCB0"/>
      </a:accent5>
      <a:accent6>
        <a:srgbClr val="47511C"/>
      </a:accent6>
      <a:hlink>
        <a:srgbClr val="A67891"/>
      </a:hlink>
      <a:folHlink>
        <a:srgbClr val="8F9E94"/>
      </a:folHlink>
    </a:clrScheme>
    <a:fontScheme name="UOS divider slide design">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Lucida Sans" pitchFamily="16" charset="0"/>
            <a:ea typeface="ＭＳ Ｐゴシック" pitchFamily="16" charset="-128"/>
          </a:defRPr>
        </a:defPPr>
      </a:lstStyle>
    </a:spDef>
    <a:ln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Lucida Sans" pitchFamily="16" charset="0"/>
            <a:ea typeface="ＭＳ Ｐゴシック" pitchFamily="16" charset="-128"/>
          </a:defRPr>
        </a:defPPr>
      </a:lstStyle>
    </a:lnDef>
  </a:objectDefaults>
  <a:extraClrSchemeLst>
    <a:extraClrScheme>
      <a:clrScheme name="UOS divider slide design 1">
        <a:dk1>
          <a:srgbClr val="323D43"/>
        </a:dk1>
        <a:lt1>
          <a:srgbClr val="FFFFFF"/>
        </a:lt1>
        <a:dk2>
          <a:srgbClr val="014359"/>
        </a:dk2>
        <a:lt2>
          <a:srgbClr val="77ADD3"/>
        </a:lt2>
        <a:accent1>
          <a:srgbClr val="979E45"/>
        </a:accent1>
        <a:accent2>
          <a:srgbClr val="4F5A20"/>
        </a:accent2>
        <a:accent3>
          <a:srgbClr val="FFFFFF"/>
        </a:accent3>
        <a:accent4>
          <a:srgbClr val="293338"/>
        </a:accent4>
        <a:accent5>
          <a:srgbClr val="C9CCB0"/>
        </a:accent5>
        <a:accent6>
          <a:srgbClr val="47511C"/>
        </a:accent6>
        <a:hlink>
          <a:srgbClr val="A67891"/>
        </a:hlink>
        <a:folHlink>
          <a:srgbClr val="8F9E94"/>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2_UOS full bleed image">
  <a:themeElements>
    <a:clrScheme name="UOS full bleed image 1">
      <a:dk1>
        <a:srgbClr val="323D43"/>
      </a:dk1>
      <a:lt1>
        <a:srgbClr val="FFFFFF"/>
      </a:lt1>
      <a:dk2>
        <a:srgbClr val="014359"/>
      </a:dk2>
      <a:lt2>
        <a:srgbClr val="77ADD3"/>
      </a:lt2>
      <a:accent1>
        <a:srgbClr val="979E45"/>
      </a:accent1>
      <a:accent2>
        <a:srgbClr val="4F5A20"/>
      </a:accent2>
      <a:accent3>
        <a:srgbClr val="FFFFFF"/>
      </a:accent3>
      <a:accent4>
        <a:srgbClr val="293338"/>
      </a:accent4>
      <a:accent5>
        <a:srgbClr val="C9CCB0"/>
      </a:accent5>
      <a:accent6>
        <a:srgbClr val="47511C"/>
      </a:accent6>
      <a:hlink>
        <a:srgbClr val="A67891"/>
      </a:hlink>
      <a:folHlink>
        <a:srgbClr val="8F9E94"/>
      </a:folHlink>
    </a:clrScheme>
    <a:fontScheme name="UOS full bleed image">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Lucida Sans" pitchFamily="16" charset="0"/>
            <a:ea typeface="ＭＳ Ｐゴシック" pitchFamily="16" charset="-128"/>
          </a:defRPr>
        </a:defPPr>
      </a:lstStyle>
    </a:spDef>
    <a:ln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Lucida Sans" pitchFamily="16" charset="0"/>
            <a:ea typeface="ＭＳ Ｐゴシック" pitchFamily="16" charset="-128"/>
          </a:defRPr>
        </a:defPPr>
      </a:lstStyle>
    </a:lnDef>
  </a:objectDefaults>
  <a:extraClrSchemeLst>
    <a:extraClrScheme>
      <a:clrScheme name="UOS full bleed image 1">
        <a:dk1>
          <a:srgbClr val="323D43"/>
        </a:dk1>
        <a:lt1>
          <a:srgbClr val="FFFFFF"/>
        </a:lt1>
        <a:dk2>
          <a:srgbClr val="014359"/>
        </a:dk2>
        <a:lt2>
          <a:srgbClr val="77ADD3"/>
        </a:lt2>
        <a:accent1>
          <a:srgbClr val="979E45"/>
        </a:accent1>
        <a:accent2>
          <a:srgbClr val="4F5A20"/>
        </a:accent2>
        <a:accent3>
          <a:srgbClr val="FFFFFF"/>
        </a:accent3>
        <a:accent4>
          <a:srgbClr val="293338"/>
        </a:accent4>
        <a:accent5>
          <a:srgbClr val="C9CCB0"/>
        </a:accent5>
        <a:accent6>
          <a:srgbClr val="47511C"/>
        </a:accent6>
        <a:hlink>
          <a:srgbClr val="A67891"/>
        </a:hlink>
        <a:folHlink>
          <a:srgbClr val="8F9E94"/>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13.xml><?xml version="1.0" encoding="utf-8"?>
<a:theme xmlns:a="http://schemas.openxmlformats.org/drawingml/2006/main" name="3_UOS divider slide design">
  <a:themeElements>
    <a:clrScheme name="UOS divider slide design 1">
      <a:dk1>
        <a:srgbClr val="323D43"/>
      </a:dk1>
      <a:lt1>
        <a:srgbClr val="FFFFFF"/>
      </a:lt1>
      <a:dk2>
        <a:srgbClr val="014359"/>
      </a:dk2>
      <a:lt2>
        <a:srgbClr val="77ADD3"/>
      </a:lt2>
      <a:accent1>
        <a:srgbClr val="979E45"/>
      </a:accent1>
      <a:accent2>
        <a:srgbClr val="4F5A20"/>
      </a:accent2>
      <a:accent3>
        <a:srgbClr val="FFFFFF"/>
      </a:accent3>
      <a:accent4>
        <a:srgbClr val="293338"/>
      </a:accent4>
      <a:accent5>
        <a:srgbClr val="C9CCB0"/>
      </a:accent5>
      <a:accent6>
        <a:srgbClr val="47511C"/>
      </a:accent6>
      <a:hlink>
        <a:srgbClr val="A67891"/>
      </a:hlink>
      <a:folHlink>
        <a:srgbClr val="8F9E94"/>
      </a:folHlink>
    </a:clrScheme>
    <a:fontScheme name="UOS divider slide design">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Lucida Sans" pitchFamily="16" charset="0"/>
            <a:ea typeface="ＭＳ Ｐゴシック" pitchFamily="16" charset="-128"/>
          </a:defRPr>
        </a:defPPr>
      </a:lstStyle>
    </a:spDef>
    <a:ln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Lucida Sans" pitchFamily="16" charset="0"/>
            <a:ea typeface="ＭＳ Ｐゴシック" pitchFamily="16" charset="-128"/>
          </a:defRPr>
        </a:defPPr>
      </a:lstStyle>
    </a:lnDef>
  </a:objectDefaults>
  <a:extraClrSchemeLst>
    <a:extraClrScheme>
      <a:clrScheme name="UOS divider slide design 1">
        <a:dk1>
          <a:srgbClr val="323D43"/>
        </a:dk1>
        <a:lt1>
          <a:srgbClr val="FFFFFF"/>
        </a:lt1>
        <a:dk2>
          <a:srgbClr val="014359"/>
        </a:dk2>
        <a:lt2>
          <a:srgbClr val="77ADD3"/>
        </a:lt2>
        <a:accent1>
          <a:srgbClr val="979E45"/>
        </a:accent1>
        <a:accent2>
          <a:srgbClr val="4F5A20"/>
        </a:accent2>
        <a:accent3>
          <a:srgbClr val="FFFFFF"/>
        </a:accent3>
        <a:accent4>
          <a:srgbClr val="293338"/>
        </a:accent4>
        <a:accent5>
          <a:srgbClr val="C9CCB0"/>
        </a:accent5>
        <a:accent6>
          <a:srgbClr val="47511C"/>
        </a:accent6>
        <a:hlink>
          <a:srgbClr val="A67891"/>
        </a:hlink>
        <a:folHlink>
          <a:srgbClr val="8F9E94"/>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3_UOS full bleed image">
  <a:themeElements>
    <a:clrScheme name="UOS full bleed image 1">
      <a:dk1>
        <a:srgbClr val="323D43"/>
      </a:dk1>
      <a:lt1>
        <a:srgbClr val="FFFFFF"/>
      </a:lt1>
      <a:dk2>
        <a:srgbClr val="014359"/>
      </a:dk2>
      <a:lt2>
        <a:srgbClr val="77ADD3"/>
      </a:lt2>
      <a:accent1>
        <a:srgbClr val="979E45"/>
      </a:accent1>
      <a:accent2>
        <a:srgbClr val="4F5A20"/>
      </a:accent2>
      <a:accent3>
        <a:srgbClr val="FFFFFF"/>
      </a:accent3>
      <a:accent4>
        <a:srgbClr val="293338"/>
      </a:accent4>
      <a:accent5>
        <a:srgbClr val="C9CCB0"/>
      </a:accent5>
      <a:accent6>
        <a:srgbClr val="47511C"/>
      </a:accent6>
      <a:hlink>
        <a:srgbClr val="A67891"/>
      </a:hlink>
      <a:folHlink>
        <a:srgbClr val="8F9E94"/>
      </a:folHlink>
    </a:clrScheme>
    <a:fontScheme name="UOS full bleed image">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Lucida Sans" pitchFamily="16" charset="0"/>
            <a:ea typeface="ＭＳ Ｐゴシック" pitchFamily="16" charset="-128"/>
          </a:defRPr>
        </a:defPPr>
      </a:lstStyle>
    </a:spDef>
    <a:ln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Lucida Sans" pitchFamily="16" charset="0"/>
            <a:ea typeface="ＭＳ Ｐゴシック" pitchFamily="16" charset="-128"/>
          </a:defRPr>
        </a:defPPr>
      </a:lstStyle>
    </a:lnDef>
  </a:objectDefaults>
  <a:extraClrSchemeLst>
    <a:extraClrScheme>
      <a:clrScheme name="UOS full bleed image 1">
        <a:dk1>
          <a:srgbClr val="323D43"/>
        </a:dk1>
        <a:lt1>
          <a:srgbClr val="FFFFFF"/>
        </a:lt1>
        <a:dk2>
          <a:srgbClr val="014359"/>
        </a:dk2>
        <a:lt2>
          <a:srgbClr val="77ADD3"/>
        </a:lt2>
        <a:accent1>
          <a:srgbClr val="979E45"/>
        </a:accent1>
        <a:accent2>
          <a:srgbClr val="4F5A20"/>
        </a:accent2>
        <a:accent3>
          <a:srgbClr val="FFFFFF"/>
        </a:accent3>
        <a:accent4>
          <a:srgbClr val="293338"/>
        </a:accent4>
        <a:accent5>
          <a:srgbClr val="C9CCB0"/>
        </a:accent5>
        <a:accent6>
          <a:srgbClr val="47511C"/>
        </a:accent6>
        <a:hlink>
          <a:srgbClr val="A67891"/>
        </a:hlink>
        <a:folHlink>
          <a:srgbClr val="8F9E94"/>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6.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7.xml><?xml version="1.0" encoding="utf-8"?>
<a:theme xmlns:a="http://schemas.openxmlformats.org/drawingml/2006/main" name="2_Soton">
  <a:themeElements>
    <a:clrScheme name="New School Power Point 1">
      <a:dk1>
        <a:srgbClr val="323D43"/>
      </a:dk1>
      <a:lt1>
        <a:srgbClr val="FFFFFF"/>
      </a:lt1>
      <a:dk2>
        <a:srgbClr val="014359"/>
      </a:dk2>
      <a:lt2>
        <a:srgbClr val="77ADD3"/>
      </a:lt2>
      <a:accent1>
        <a:srgbClr val="979E45"/>
      </a:accent1>
      <a:accent2>
        <a:srgbClr val="4F5A20"/>
      </a:accent2>
      <a:accent3>
        <a:srgbClr val="FFFFFF"/>
      </a:accent3>
      <a:accent4>
        <a:srgbClr val="293338"/>
      </a:accent4>
      <a:accent5>
        <a:srgbClr val="C9CCB0"/>
      </a:accent5>
      <a:accent6>
        <a:srgbClr val="47511C"/>
      </a:accent6>
      <a:hlink>
        <a:srgbClr val="A67891"/>
      </a:hlink>
      <a:folHlink>
        <a:srgbClr val="8F9E94"/>
      </a:folHlink>
    </a:clrScheme>
    <a:fontScheme name="New School Power Point">
      <a:majorFont>
        <a:latin typeface="Georgia"/>
        <a:ea typeface="ＭＳ Ｐゴシック"/>
        <a:cs typeface=""/>
      </a:majorFont>
      <a:minorFont>
        <a:latin typeface="Georgi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Lucida Sans" pitchFamily="16" charset="0"/>
            <a:ea typeface="ＭＳ Ｐゴシック" pitchFamily="16" charset="-128"/>
          </a:defRPr>
        </a:defPPr>
      </a:lstStyle>
    </a:spDef>
    <a:ln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Lucida Sans" pitchFamily="16" charset="0"/>
            <a:ea typeface="ＭＳ Ｐゴシック" pitchFamily="16" charset="-128"/>
          </a:defRPr>
        </a:defPPr>
      </a:lstStyle>
    </a:lnDef>
  </a:objectDefaults>
  <a:extraClrSchemeLst>
    <a:extraClrScheme>
      <a:clrScheme name="New School Power Point 1">
        <a:dk1>
          <a:srgbClr val="323D43"/>
        </a:dk1>
        <a:lt1>
          <a:srgbClr val="FFFFFF"/>
        </a:lt1>
        <a:dk2>
          <a:srgbClr val="014359"/>
        </a:dk2>
        <a:lt2>
          <a:srgbClr val="77ADD3"/>
        </a:lt2>
        <a:accent1>
          <a:srgbClr val="979E45"/>
        </a:accent1>
        <a:accent2>
          <a:srgbClr val="4F5A20"/>
        </a:accent2>
        <a:accent3>
          <a:srgbClr val="FFFFFF"/>
        </a:accent3>
        <a:accent4>
          <a:srgbClr val="293338"/>
        </a:accent4>
        <a:accent5>
          <a:srgbClr val="C9CCB0"/>
        </a:accent5>
        <a:accent6>
          <a:srgbClr val="47511C"/>
        </a:accent6>
        <a:hlink>
          <a:srgbClr val="A67891"/>
        </a:hlink>
        <a:folHlink>
          <a:srgbClr val="8F9E94"/>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4_UOS divider slide design">
  <a:themeElements>
    <a:clrScheme name="UOS divider slide design 1">
      <a:dk1>
        <a:srgbClr val="323D43"/>
      </a:dk1>
      <a:lt1>
        <a:srgbClr val="FFFFFF"/>
      </a:lt1>
      <a:dk2>
        <a:srgbClr val="014359"/>
      </a:dk2>
      <a:lt2>
        <a:srgbClr val="77ADD3"/>
      </a:lt2>
      <a:accent1>
        <a:srgbClr val="979E45"/>
      </a:accent1>
      <a:accent2>
        <a:srgbClr val="4F5A20"/>
      </a:accent2>
      <a:accent3>
        <a:srgbClr val="FFFFFF"/>
      </a:accent3>
      <a:accent4>
        <a:srgbClr val="293338"/>
      </a:accent4>
      <a:accent5>
        <a:srgbClr val="C9CCB0"/>
      </a:accent5>
      <a:accent6>
        <a:srgbClr val="47511C"/>
      </a:accent6>
      <a:hlink>
        <a:srgbClr val="A67891"/>
      </a:hlink>
      <a:folHlink>
        <a:srgbClr val="8F9E94"/>
      </a:folHlink>
    </a:clrScheme>
    <a:fontScheme name="UOS divider slide design">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Lucida Sans" pitchFamily="16" charset="0"/>
            <a:ea typeface="ＭＳ Ｐゴシック" pitchFamily="16" charset="-128"/>
          </a:defRPr>
        </a:defPPr>
      </a:lstStyle>
    </a:spDef>
    <a:ln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Lucida Sans" pitchFamily="16" charset="0"/>
            <a:ea typeface="ＭＳ Ｐゴシック" pitchFamily="16" charset="-128"/>
          </a:defRPr>
        </a:defPPr>
      </a:lstStyle>
    </a:lnDef>
  </a:objectDefaults>
  <a:extraClrSchemeLst>
    <a:extraClrScheme>
      <a:clrScheme name="UOS divider slide design 1">
        <a:dk1>
          <a:srgbClr val="323D43"/>
        </a:dk1>
        <a:lt1>
          <a:srgbClr val="FFFFFF"/>
        </a:lt1>
        <a:dk2>
          <a:srgbClr val="014359"/>
        </a:dk2>
        <a:lt2>
          <a:srgbClr val="77ADD3"/>
        </a:lt2>
        <a:accent1>
          <a:srgbClr val="979E45"/>
        </a:accent1>
        <a:accent2>
          <a:srgbClr val="4F5A20"/>
        </a:accent2>
        <a:accent3>
          <a:srgbClr val="FFFFFF"/>
        </a:accent3>
        <a:accent4>
          <a:srgbClr val="293338"/>
        </a:accent4>
        <a:accent5>
          <a:srgbClr val="C9CCB0"/>
        </a:accent5>
        <a:accent6>
          <a:srgbClr val="47511C"/>
        </a:accent6>
        <a:hlink>
          <a:srgbClr val="A67891"/>
        </a:hlink>
        <a:folHlink>
          <a:srgbClr val="8F9E94"/>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4_UOS full bleed image">
  <a:themeElements>
    <a:clrScheme name="UOS full bleed image 1">
      <a:dk1>
        <a:srgbClr val="323D43"/>
      </a:dk1>
      <a:lt1>
        <a:srgbClr val="FFFFFF"/>
      </a:lt1>
      <a:dk2>
        <a:srgbClr val="014359"/>
      </a:dk2>
      <a:lt2>
        <a:srgbClr val="77ADD3"/>
      </a:lt2>
      <a:accent1>
        <a:srgbClr val="979E45"/>
      </a:accent1>
      <a:accent2>
        <a:srgbClr val="4F5A20"/>
      </a:accent2>
      <a:accent3>
        <a:srgbClr val="FFFFFF"/>
      </a:accent3>
      <a:accent4>
        <a:srgbClr val="293338"/>
      </a:accent4>
      <a:accent5>
        <a:srgbClr val="C9CCB0"/>
      </a:accent5>
      <a:accent6>
        <a:srgbClr val="47511C"/>
      </a:accent6>
      <a:hlink>
        <a:srgbClr val="A67891"/>
      </a:hlink>
      <a:folHlink>
        <a:srgbClr val="8F9E94"/>
      </a:folHlink>
    </a:clrScheme>
    <a:fontScheme name="UOS full bleed image">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Lucida Sans" pitchFamily="16" charset="0"/>
            <a:ea typeface="ＭＳ Ｐゴシック" pitchFamily="16" charset="-128"/>
          </a:defRPr>
        </a:defPPr>
      </a:lstStyle>
    </a:spDef>
    <a:ln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Lucida Sans" pitchFamily="16" charset="0"/>
            <a:ea typeface="ＭＳ Ｐゴシック" pitchFamily="16" charset="-128"/>
          </a:defRPr>
        </a:defPPr>
      </a:lstStyle>
    </a:lnDef>
  </a:objectDefaults>
  <a:extraClrSchemeLst>
    <a:extraClrScheme>
      <a:clrScheme name="UOS full bleed image 1">
        <a:dk1>
          <a:srgbClr val="323D43"/>
        </a:dk1>
        <a:lt1>
          <a:srgbClr val="FFFFFF"/>
        </a:lt1>
        <a:dk2>
          <a:srgbClr val="014359"/>
        </a:dk2>
        <a:lt2>
          <a:srgbClr val="77ADD3"/>
        </a:lt2>
        <a:accent1>
          <a:srgbClr val="979E45"/>
        </a:accent1>
        <a:accent2>
          <a:srgbClr val="4F5A20"/>
        </a:accent2>
        <a:accent3>
          <a:srgbClr val="FFFFFF"/>
        </a:accent3>
        <a:accent4>
          <a:srgbClr val="293338"/>
        </a:accent4>
        <a:accent5>
          <a:srgbClr val="C9CCB0"/>
        </a:accent5>
        <a:accent6>
          <a:srgbClr val="47511C"/>
        </a:accent6>
        <a:hlink>
          <a:srgbClr val="A67891"/>
        </a:hlink>
        <a:folHlink>
          <a:srgbClr val="8F9E94"/>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UOS divider slide design">
  <a:themeElements>
    <a:clrScheme name="UOS divider slide design 1">
      <a:dk1>
        <a:srgbClr val="323D43"/>
      </a:dk1>
      <a:lt1>
        <a:srgbClr val="FFFFFF"/>
      </a:lt1>
      <a:dk2>
        <a:srgbClr val="014359"/>
      </a:dk2>
      <a:lt2>
        <a:srgbClr val="77ADD3"/>
      </a:lt2>
      <a:accent1>
        <a:srgbClr val="979E45"/>
      </a:accent1>
      <a:accent2>
        <a:srgbClr val="4F5A20"/>
      </a:accent2>
      <a:accent3>
        <a:srgbClr val="FFFFFF"/>
      </a:accent3>
      <a:accent4>
        <a:srgbClr val="293338"/>
      </a:accent4>
      <a:accent5>
        <a:srgbClr val="C9CCB0"/>
      </a:accent5>
      <a:accent6>
        <a:srgbClr val="47511C"/>
      </a:accent6>
      <a:hlink>
        <a:srgbClr val="A67891"/>
      </a:hlink>
      <a:folHlink>
        <a:srgbClr val="8F9E94"/>
      </a:folHlink>
    </a:clrScheme>
    <a:fontScheme name="UOS divider slide design">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Lucida Sans" pitchFamily="16" charset="0"/>
            <a:ea typeface="ＭＳ Ｐゴシック" pitchFamily="16" charset="-128"/>
          </a:defRPr>
        </a:defPPr>
      </a:lstStyle>
    </a:spDef>
    <a:ln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Lucida Sans" pitchFamily="16" charset="0"/>
            <a:ea typeface="ＭＳ Ｐゴシック" pitchFamily="16" charset="-128"/>
          </a:defRPr>
        </a:defPPr>
      </a:lstStyle>
    </a:lnDef>
  </a:objectDefaults>
  <a:extraClrSchemeLst>
    <a:extraClrScheme>
      <a:clrScheme name="UOS divider slide design 1">
        <a:dk1>
          <a:srgbClr val="323D43"/>
        </a:dk1>
        <a:lt1>
          <a:srgbClr val="FFFFFF"/>
        </a:lt1>
        <a:dk2>
          <a:srgbClr val="014359"/>
        </a:dk2>
        <a:lt2>
          <a:srgbClr val="77ADD3"/>
        </a:lt2>
        <a:accent1>
          <a:srgbClr val="979E45"/>
        </a:accent1>
        <a:accent2>
          <a:srgbClr val="4F5A20"/>
        </a:accent2>
        <a:accent3>
          <a:srgbClr val="FFFFFF"/>
        </a:accent3>
        <a:accent4>
          <a:srgbClr val="293338"/>
        </a:accent4>
        <a:accent5>
          <a:srgbClr val="C9CCB0"/>
        </a:accent5>
        <a:accent6>
          <a:srgbClr val="47511C"/>
        </a:accent6>
        <a:hlink>
          <a:srgbClr val="A67891"/>
        </a:hlink>
        <a:folHlink>
          <a:srgbClr val="8F9E94"/>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3_Soton">
  <a:themeElements>
    <a:clrScheme name="New School Power Point 1">
      <a:dk1>
        <a:srgbClr val="323D43"/>
      </a:dk1>
      <a:lt1>
        <a:srgbClr val="FFFFFF"/>
      </a:lt1>
      <a:dk2>
        <a:srgbClr val="014359"/>
      </a:dk2>
      <a:lt2>
        <a:srgbClr val="77ADD3"/>
      </a:lt2>
      <a:accent1>
        <a:srgbClr val="979E45"/>
      </a:accent1>
      <a:accent2>
        <a:srgbClr val="4F5A20"/>
      </a:accent2>
      <a:accent3>
        <a:srgbClr val="FFFFFF"/>
      </a:accent3>
      <a:accent4>
        <a:srgbClr val="293338"/>
      </a:accent4>
      <a:accent5>
        <a:srgbClr val="C9CCB0"/>
      </a:accent5>
      <a:accent6>
        <a:srgbClr val="47511C"/>
      </a:accent6>
      <a:hlink>
        <a:srgbClr val="A67891"/>
      </a:hlink>
      <a:folHlink>
        <a:srgbClr val="8F9E94"/>
      </a:folHlink>
    </a:clrScheme>
    <a:fontScheme name="New School Power Point">
      <a:majorFont>
        <a:latin typeface="Georgia"/>
        <a:ea typeface="ＭＳ Ｐゴシック"/>
        <a:cs typeface=""/>
      </a:majorFont>
      <a:minorFont>
        <a:latin typeface="Georgi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Lucida Sans" pitchFamily="16" charset="0"/>
            <a:ea typeface="ＭＳ Ｐゴシック" pitchFamily="16" charset="-128"/>
          </a:defRPr>
        </a:defPPr>
      </a:lstStyle>
    </a:spDef>
    <a:ln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Lucida Sans" pitchFamily="16" charset="0"/>
            <a:ea typeface="ＭＳ Ｐゴシック" pitchFamily="16" charset="-128"/>
          </a:defRPr>
        </a:defPPr>
      </a:lstStyle>
    </a:lnDef>
  </a:objectDefaults>
  <a:extraClrSchemeLst>
    <a:extraClrScheme>
      <a:clrScheme name="New School Power Point 1">
        <a:dk1>
          <a:srgbClr val="323D43"/>
        </a:dk1>
        <a:lt1>
          <a:srgbClr val="FFFFFF"/>
        </a:lt1>
        <a:dk2>
          <a:srgbClr val="014359"/>
        </a:dk2>
        <a:lt2>
          <a:srgbClr val="77ADD3"/>
        </a:lt2>
        <a:accent1>
          <a:srgbClr val="979E45"/>
        </a:accent1>
        <a:accent2>
          <a:srgbClr val="4F5A20"/>
        </a:accent2>
        <a:accent3>
          <a:srgbClr val="FFFFFF"/>
        </a:accent3>
        <a:accent4>
          <a:srgbClr val="293338"/>
        </a:accent4>
        <a:accent5>
          <a:srgbClr val="C9CCB0"/>
        </a:accent5>
        <a:accent6>
          <a:srgbClr val="47511C"/>
        </a:accent6>
        <a:hlink>
          <a:srgbClr val="A67891"/>
        </a:hlink>
        <a:folHlink>
          <a:srgbClr val="8F9E94"/>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5_UOS divider slide design">
  <a:themeElements>
    <a:clrScheme name="UOS divider slide design 1">
      <a:dk1>
        <a:srgbClr val="323D43"/>
      </a:dk1>
      <a:lt1>
        <a:srgbClr val="FFFFFF"/>
      </a:lt1>
      <a:dk2>
        <a:srgbClr val="014359"/>
      </a:dk2>
      <a:lt2>
        <a:srgbClr val="77ADD3"/>
      </a:lt2>
      <a:accent1>
        <a:srgbClr val="979E45"/>
      </a:accent1>
      <a:accent2>
        <a:srgbClr val="4F5A20"/>
      </a:accent2>
      <a:accent3>
        <a:srgbClr val="FFFFFF"/>
      </a:accent3>
      <a:accent4>
        <a:srgbClr val="293338"/>
      </a:accent4>
      <a:accent5>
        <a:srgbClr val="C9CCB0"/>
      </a:accent5>
      <a:accent6>
        <a:srgbClr val="47511C"/>
      </a:accent6>
      <a:hlink>
        <a:srgbClr val="A67891"/>
      </a:hlink>
      <a:folHlink>
        <a:srgbClr val="8F9E94"/>
      </a:folHlink>
    </a:clrScheme>
    <a:fontScheme name="UOS divider slide design">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Lucida Sans" pitchFamily="16" charset="0"/>
            <a:ea typeface="ＭＳ Ｐゴシック" pitchFamily="16" charset="-128"/>
          </a:defRPr>
        </a:defPPr>
      </a:lstStyle>
    </a:spDef>
    <a:ln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Lucida Sans" pitchFamily="16" charset="0"/>
            <a:ea typeface="ＭＳ Ｐゴシック" pitchFamily="16" charset="-128"/>
          </a:defRPr>
        </a:defPPr>
      </a:lstStyle>
    </a:lnDef>
  </a:objectDefaults>
  <a:extraClrSchemeLst>
    <a:extraClrScheme>
      <a:clrScheme name="UOS divider slide design 1">
        <a:dk1>
          <a:srgbClr val="323D43"/>
        </a:dk1>
        <a:lt1>
          <a:srgbClr val="FFFFFF"/>
        </a:lt1>
        <a:dk2>
          <a:srgbClr val="014359"/>
        </a:dk2>
        <a:lt2>
          <a:srgbClr val="77ADD3"/>
        </a:lt2>
        <a:accent1>
          <a:srgbClr val="979E45"/>
        </a:accent1>
        <a:accent2>
          <a:srgbClr val="4F5A20"/>
        </a:accent2>
        <a:accent3>
          <a:srgbClr val="FFFFFF"/>
        </a:accent3>
        <a:accent4>
          <a:srgbClr val="293338"/>
        </a:accent4>
        <a:accent5>
          <a:srgbClr val="C9CCB0"/>
        </a:accent5>
        <a:accent6>
          <a:srgbClr val="47511C"/>
        </a:accent6>
        <a:hlink>
          <a:srgbClr val="A67891"/>
        </a:hlink>
        <a:folHlink>
          <a:srgbClr val="8F9E94"/>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5_UOS full bleed image">
  <a:themeElements>
    <a:clrScheme name="UOS full bleed image 1">
      <a:dk1>
        <a:srgbClr val="323D43"/>
      </a:dk1>
      <a:lt1>
        <a:srgbClr val="FFFFFF"/>
      </a:lt1>
      <a:dk2>
        <a:srgbClr val="014359"/>
      </a:dk2>
      <a:lt2>
        <a:srgbClr val="77ADD3"/>
      </a:lt2>
      <a:accent1>
        <a:srgbClr val="979E45"/>
      </a:accent1>
      <a:accent2>
        <a:srgbClr val="4F5A20"/>
      </a:accent2>
      <a:accent3>
        <a:srgbClr val="FFFFFF"/>
      </a:accent3>
      <a:accent4>
        <a:srgbClr val="293338"/>
      </a:accent4>
      <a:accent5>
        <a:srgbClr val="C9CCB0"/>
      </a:accent5>
      <a:accent6>
        <a:srgbClr val="47511C"/>
      </a:accent6>
      <a:hlink>
        <a:srgbClr val="A67891"/>
      </a:hlink>
      <a:folHlink>
        <a:srgbClr val="8F9E94"/>
      </a:folHlink>
    </a:clrScheme>
    <a:fontScheme name="UOS full bleed image">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Lucida Sans" pitchFamily="16" charset="0"/>
            <a:ea typeface="ＭＳ Ｐゴシック" pitchFamily="16" charset="-128"/>
          </a:defRPr>
        </a:defPPr>
      </a:lstStyle>
    </a:spDef>
    <a:ln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Lucida Sans" pitchFamily="16" charset="0"/>
            <a:ea typeface="ＭＳ Ｐゴシック" pitchFamily="16" charset="-128"/>
          </a:defRPr>
        </a:defPPr>
      </a:lstStyle>
    </a:lnDef>
  </a:objectDefaults>
  <a:extraClrSchemeLst>
    <a:extraClrScheme>
      <a:clrScheme name="UOS full bleed image 1">
        <a:dk1>
          <a:srgbClr val="323D43"/>
        </a:dk1>
        <a:lt1>
          <a:srgbClr val="FFFFFF"/>
        </a:lt1>
        <a:dk2>
          <a:srgbClr val="014359"/>
        </a:dk2>
        <a:lt2>
          <a:srgbClr val="77ADD3"/>
        </a:lt2>
        <a:accent1>
          <a:srgbClr val="979E45"/>
        </a:accent1>
        <a:accent2>
          <a:srgbClr val="4F5A20"/>
        </a:accent2>
        <a:accent3>
          <a:srgbClr val="FFFFFF"/>
        </a:accent3>
        <a:accent4>
          <a:srgbClr val="293338"/>
        </a:accent4>
        <a:accent5>
          <a:srgbClr val="C9CCB0"/>
        </a:accent5>
        <a:accent6>
          <a:srgbClr val="47511C"/>
        </a:accent6>
        <a:hlink>
          <a:srgbClr val="A67891"/>
        </a:hlink>
        <a:folHlink>
          <a:srgbClr val="8F9E94"/>
        </a:folHlink>
      </a:clrScheme>
      <a:clrMap bg1="lt1" tx1="dk1" bg2="lt2" tx2="dk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1_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UOS full bleed image">
  <a:themeElements>
    <a:clrScheme name="UOS full bleed image 1">
      <a:dk1>
        <a:srgbClr val="323D43"/>
      </a:dk1>
      <a:lt1>
        <a:srgbClr val="FFFFFF"/>
      </a:lt1>
      <a:dk2>
        <a:srgbClr val="014359"/>
      </a:dk2>
      <a:lt2>
        <a:srgbClr val="77ADD3"/>
      </a:lt2>
      <a:accent1>
        <a:srgbClr val="979E45"/>
      </a:accent1>
      <a:accent2>
        <a:srgbClr val="4F5A20"/>
      </a:accent2>
      <a:accent3>
        <a:srgbClr val="FFFFFF"/>
      </a:accent3>
      <a:accent4>
        <a:srgbClr val="293338"/>
      </a:accent4>
      <a:accent5>
        <a:srgbClr val="C9CCB0"/>
      </a:accent5>
      <a:accent6>
        <a:srgbClr val="47511C"/>
      </a:accent6>
      <a:hlink>
        <a:srgbClr val="A67891"/>
      </a:hlink>
      <a:folHlink>
        <a:srgbClr val="8F9E94"/>
      </a:folHlink>
    </a:clrScheme>
    <a:fontScheme name="UOS full bleed image">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Lucida Sans" pitchFamily="16" charset="0"/>
            <a:ea typeface="ＭＳ Ｐゴシック" pitchFamily="16" charset="-128"/>
          </a:defRPr>
        </a:defPPr>
      </a:lstStyle>
    </a:spDef>
    <a:ln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Lucida Sans" pitchFamily="16" charset="0"/>
            <a:ea typeface="ＭＳ Ｐゴシック" pitchFamily="16" charset="-128"/>
          </a:defRPr>
        </a:defPPr>
      </a:lstStyle>
    </a:lnDef>
  </a:objectDefaults>
  <a:extraClrSchemeLst>
    <a:extraClrScheme>
      <a:clrScheme name="UOS full bleed image 1">
        <a:dk1>
          <a:srgbClr val="323D43"/>
        </a:dk1>
        <a:lt1>
          <a:srgbClr val="FFFFFF"/>
        </a:lt1>
        <a:dk2>
          <a:srgbClr val="014359"/>
        </a:dk2>
        <a:lt2>
          <a:srgbClr val="77ADD3"/>
        </a:lt2>
        <a:accent1>
          <a:srgbClr val="979E45"/>
        </a:accent1>
        <a:accent2>
          <a:srgbClr val="4F5A20"/>
        </a:accent2>
        <a:accent3>
          <a:srgbClr val="FFFFFF"/>
        </a:accent3>
        <a:accent4>
          <a:srgbClr val="293338"/>
        </a:accent4>
        <a:accent5>
          <a:srgbClr val="C9CCB0"/>
        </a:accent5>
        <a:accent6>
          <a:srgbClr val="47511C"/>
        </a:accent6>
        <a:hlink>
          <a:srgbClr val="A67891"/>
        </a:hlink>
        <a:folHlink>
          <a:srgbClr val="8F9E94"/>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1_Soton">
  <a:themeElements>
    <a:clrScheme name="New School Power Point 1">
      <a:dk1>
        <a:srgbClr val="323D43"/>
      </a:dk1>
      <a:lt1>
        <a:srgbClr val="FFFFFF"/>
      </a:lt1>
      <a:dk2>
        <a:srgbClr val="014359"/>
      </a:dk2>
      <a:lt2>
        <a:srgbClr val="77ADD3"/>
      </a:lt2>
      <a:accent1>
        <a:srgbClr val="979E45"/>
      </a:accent1>
      <a:accent2>
        <a:srgbClr val="4F5A20"/>
      </a:accent2>
      <a:accent3>
        <a:srgbClr val="FFFFFF"/>
      </a:accent3>
      <a:accent4>
        <a:srgbClr val="293338"/>
      </a:accent4>
      <a:accent5>
        <a:srgbClr val="C9CCB0"/>
      </a:accent5>
      <a:accent6>
        <a:srgbClr val="47511C"/>
      </a:accent6>
      <a:hlink>
        <a:srgbClr val="A67891"/>
      </a:hlink>
      <a:folHlink>
        <a:srgbClr val="8F9E94"/>
      </a:folHlink>
    </a:clrScheme>
    <a:fontScheme name="New School Power Point">
      <a:majorFont>
        <a:latin typeface="Georgia"/>
        <a:ea typeface="ＭＳ Ｐゴシック"/>
        <a:cs typeface=""/>
      </a:majorFont>
      <a:minorFont>
        <a:latin typeface="Georgi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Lucida Sans" pitchFamily="16" charset="0"/>
            <a:ea typeface="ＭＳ Ｐゴシック" pitchFamily="16" charset="-128"/>
          </a:defRPr>
        </a:defPPr>
      </a:lstStyle>
    </a:spDef>
    <a:ln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Lucida Sans" pitchFamily="16" charset="0"/>
            <a:ea typeface="ＭＳ Ｐゴシック" pitchFamily="16" charset="-128"/>
          </a:defRPr>
        </a:defPPr>
      </a:lstStyle>
    </a:lnDef>
  </a:objectDefaults>
  <a:extraClrSchemeLst>
    <a:extraClrScheme>
      <a:clrScheme name="New School Power Point 1">
        <a:dk1>
          <a:srgbClr val="323D43"/>
        </a:dk1>
        <a:lt1>
          <a:srgbClr val="FFFFFF"/>
        </a:lt1>
        <a:dk2>
          <a:srgbClr val="014359"/>
        </a:dk2>
        <a:lt2>
          <a:srgbClr val="77ADD3"/>
        </a:lt2>
        <a:accent1>
          <a:srgbClr val="979E45"/>
        </a:accent1>
        <a:accent2>
          <a:srgbClr val="4F5A20"/>
        </a:accent2>
        <a:accent3>
          <a:srgbClr val="FFFFFF"/>
        </a:accent3>
        <a:accent4>
          <a:srgbClr val="293338"/>
        </a:accent4>
        <a:accent5>
          <a:srgbClr val="C9CCB0"/>
        </a:accent5>
        <a:accent6>
          <a:srgbClr val="47511C"/>
        </a:accent6>
        <a:hlink>
          <a:srgbClr val="A67891"/>
        </a:hlink>
        <a:folHlink>
          <a:srgbClr val="8F9E94"/>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UOS divider slide design">
  <a:themeElements>
    <a:clrScheme name="UOS divider slide design 1">
      <a:dk1>
        <a:srgbClr val="323D43"/>
      </a:dk1>
      <a:lt1>
        <a:srgbClr val="FFFFFF"/>
      </a:lt1>
      <a:dk2>
        <a:srgbClr val="014359"/>
      </a:dk2>
      <a:lt2>
        <a:srgbClr val="77ADD3"/>
      </a:lt2>
      <a:accent1>
        <a:srgbClr val="979E45"/>
      </a:accent1>
      <a:accent2>
        <a:srgbClr val="4F5A20"/>
      </a:accent2>
      <a:accent3>
        <a:srgbClr val="FFFFFF"/>
      </a:accent3>
      <a:accent4>
        <a:srgbClr val="293338"/>
      </a:accent4>
      <a:accent5>
        <a:srgbClr val="C9CCB0"/>
      </a:accent5>
      <a:accent6>
        <a:srgbClr val="47511C"/>
      </a:accent6>
      <a:hlink>
        <a:srgbClr val="A67891"/>
      </a:hlink>
      <a:folHlink>
        <a:srgbClr val="8F9E94"/>
      </a:folHlink>
    </a:clrScheme>
    <a:fontScheme name="UOS divider slide design">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Lucida Sans" pitchFamily="16" charset="0"/>
            <a:ea typeface="ＭＳ Ｐゴシック" pitchFamily="16" charset="-128"/>
          </a:defRPr>
        </a:defPPr>
      </a:lstStyle>
    </a:spDef>
    <a:ln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Lucida Sans" pitchFamily="16" charset="0"/>
            <a:ea typeface="ＭＳ Ｐゴシック" pitchFamily="16" charset="-128"/>
          </a:defRPr>
        </a:defPPr>
      </a:lstStyle>
    </a:lnDef>
  </a:objectDefaults>
  <a:extraClrSchemeLst>
    <a:extraClrScheme>
      <a:clrScheme name="UOS divider slide design 1">
        <a:dk1>
          <a:srgbClr val="323D43"/>
        </a:dk1>
        <a:lt1>
          <a:srgbClr val="FFFFFF"/>
        </a:lt1>
        <a:dk2>
          <a:srgbClr val="014359"/>
        </a:dk2>
        <a:lt2>
          <a:srgbClr val="77ADD3"/>
        </a:lt2>
        <a:accent1>
          <a:srgbClr val="979E45"/>
        </a:accent1>
        <a:accent2>
          <a:srgbClr val="4F5A20"/>
        </a:accent2>
        <a:accent3>
          <a:srgbClr val="FFFFFF"/>
        </a:accent3>
        <a:accent4>
          <a:srgbClr val="293338"/>
        </a:accent4>
        <a:accent5>
          <a:srgbClr val="C9CCB0"/>
        </a:accent5>
        <a:accent6>
          <a:srgbClr val="47511C"/>
        </a:accent6>
        <a:hlink>
          <a:srgbClr val="A67891"/>
        </a:hlink>
        <a:folHlink>
          <a:srgbClr val="8F9E94"/>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UOS full bleed image">
  <a:themeElements>
    <a:clrScheme name="UOS full bleed image 1">
      <a:dk1>
        <a:srgbClr val="323D43"/>
      </a:dk1>
      <a:lt1>
        <a:srgbClr val="FFFFFF"/>
      </a:lt1>
      <a:dk2>
        <a:srgbClr val="014359"/>
      </a:dk2>
      <a:lt2>
        <a:srgbClr val="77ADD3"/>
      </a:lt2>
      <a:accent1>
        <a:srgbClr val="979E45"/>
      </a:accent1>
      <a:accent2>
        <a:srgbClr val="4F5A20"/>
      </a:accent2>
      <a:accent3>
        <a:srgbClr val="FFFFFF"/>
      </a:accent3>
      <a:accent4>
        <a:srgbClr val="293338"/>
      </a:accent4>
      <a:accent5>
        <a:srgbClr val="C9CCB0"/>
      </a:accent5>
      <a:accent6>
        <a:srgbClr val="47511C"/>
      </a:accent6>
      <a:hlink>
        <a:srgbClr val="A67891"/>
      </a:hlink>
      <a:folHlink>
        <a:srgbClr val="8F9E94"/>
      </a:folHlink>
    </a:clrScheme>
    <a:fontScheme name="UOS full bleed image">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Lucida Sans" pitchFamily="16" charset="0"/>
            <a:ea typeface="ＭＳ Ｐゴシック" pitchFamily="16" charset="-128"/>
          </a:defRPr>
        </a:defPPr>
      </a:lstStyle>
    </a:spDef>
    <a:ln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Lucida Sans" pitchFamily="16" charset="0"/>
            <a:ea typeface="ＭＳ Ｐゴシック" pitchFamily="16" charset="-128"/>
          </a:defRPr>
        </a:defPPr>
      </a:lstStyle>
    </a:lnDef>
  </a:objectDefaults>
  <a:extraClrSchemeLst>
    <a:extraClrScheme>
      <a:clrScheme name="UOS full bleed image 1">
        <a:dk1>
          <a:srgbClr val="323D43"/>
        </a:dk1>
        <a:lt1>
          <a:srgbClr val="FFFFFF"/>
        </a:lt1>
        <a:dk2>
          <a:srgbClr val="014359"/>
        </a:dk2>
        <a:lt2>
          <a:srgbClr val="77ADD3"/>
        </a:lt2>
        <a:accent1>
          <a:srgbClr val="979E45"/>
        </a:accent1>
        <a:accent2>
          <a:srgbClr val="4F5A20"/>
        </a:accent2>
        <a:accent3>
          <a:srgbClr val="FFFFFF"/>
        </a:accent3>
        <a:accent4>
          <a:srgbClr val="293338"/>
        </a:accent4>
        <a:accent5>
          <a:srgbClr val="C9CCB0"/>
        </a:accent5>
        <a:accent6>
          <a:srgbClr val="47511C"/>
        </a:accent6>
        <a:hlink>
          <a:srgbClr val="A67891"/>
        </a:hlink>
        <a:folHlink>
          <a:srgbClr val="8F9E94"/>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Soton">
  <a:themeElements>
    <a:clrScheme name="New School Power Point 1">
      <a:dk1>
        <a:srgbClr val="323D43"/>
      </a:dk1>
      <a:lt1>
        <a:srgbClr val="FFFFFF"/>
      </a:lt1>
      <a:dk2>
        <a:srgbClr val="014359"/>
      </a:dk2>
      <a:lt2>
        <a:srgbClr val="77ADD3"/>
      </a:lt2>
      <a:accent1>
        <a:srgbClr val="979E45"/>
      </a:accent1>
      <a:accent2>
        <a:srgbClr val="4F5A20"/>
      </a:accent2>
      <a:accent3>
        <a:srgbClr val="FFFFFF"/>
      </a:accent3>
      <a:accent4>
        <a:srgbClr val="293338"/>
      </a:accent4>
      <a:accent5>
        <a:srgbClr val="C9CCB0"/>
      </a:accent5>
      <a:accent6>
        <a:srgbClr val="47511C"/>
      </a:accent6>
      <a:hlink>
        <a:srgbClr val="A67891"/>
      </a:hlink>
      <a:folHlink>
        <a:srgbClr val="8F9E94"/>
      </a:folHlink>
    </a:clrScheme>
    <a:fontScheme name="New School Power Point">
      <a:majorFont>
        <a:latin typeface="Georgia"/>
        <a:ea typeface="ＭＳ Ｐゴシック"/>
        <a:cs typeface=""/>
      </a:majorFont>
      <a:minorFont>
        <a:latin typeface="Georgi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Lucida Sans" pitchFamily="16" charset="0"/>
            <a:ea typeface="ＭＳ Ｐゴシック" pitchFamily="16" charset="-128"/>
          </a:defRPr>
        </a:defPPr>
      </a:lstStyle>
    </a:spDef>
    <a:ln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Lucida Sans" pitchFamily="16" charset="0"/>
            <a:ea typeface="ＭＳ Ｐゴシック" pitchFamily="16" charset="-128"/>
          </a:defRPr>
        </a:defPPr>
      </a:lstStyle>
    </a:lnDef>
  </a:objectDefaults>
  <a:extraClrSchemeLst>
    <a:extraClrScheme>
      <a:clrScheme name="New School Power Point 1">
        <a:dk1>
          <a:srgbClr val="323D43"/>
        </a:dk1>
        <a:lt1>
          <a:srgbClr val="FFFFFF"/>
        </a:lt1>
        <a:dk2>
          <a:srgbClr val="014359"/>
        </a:dk2>
        <a:lt2>
          <a:srgbClr val="77ADD3"/>
        </a:lt2>
        <a:accent1>
          <a:srgbClr val="979E45"/>
        </a:accent1>
        <a:accent2>
          <a:srgbClr val="4F5A20"/>
        </a:accent2>
        <a:accent3>
          <a:srgbClr val="FFFFFF"/>
        </a:accent3>
        <a:accent4>
          <a:srgbClr val="293338"/>
        </a:accent4>
        <a:accent5>
          <a:srgbClr val="C9CCB0"/>
        </a:accent5>
        <a:accent6>
          <a:srgbClr val="47511C"/>
        </a:accent6>
        <a:hlink>
          <a:srgbClr val="A67891"/>
        </a:hlink>
        <a:folHlink>
          <a:srgbClr val="8F9E94"/>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ESERA2013.thmx</Template>
  <TotalTime>4763</TotalTime>
  <Words>772</Words>
  <Application>Microsoft Office PowerPoint</Application>
  <PresentationFormat>On-screen Show (4:3)</PresentationFormat>
  <Paragraphs>116</Paragraphs>
  <Slides>18</Slides>
  <Notes>5</Notes>
  <HiddenSlides>1</HiddenSlides>
  <MMClips>0</MMClips>
  <ScaleCrop>false</ScaleCrop>
  <HeadingPairs>
    <vt:vector size="4" baseType="variant">
      <vt:variant>
        <vt:lpstr>Theme</vt:lpstr>
      </vt:variant>
      <vt:variant>
        <vt:i4>23</vt:i4>
      </vt:variant>
      <vt:variant>
        <vt:lpstr>Slide Titles</vt:lpstr>
      </vt:variant>
      <vt:variant>
        <vt:i4>18</vt:i4>
      </vt:variant>
    </vt:vector>
  </HeadingPairs>
  <TitlesOfParts>
    <vt:vector size="41" baseType="lpstr">
      <vt:lpstr>ESERA2013</vt:lpstr>
      <vt:lpstr>UOS divider slide design</vt:lpstr>
      <vt:lpstr>UOS full bleed image</vt:lpstr>
      <vt:lpstr>Custom Design</vt:lpstr>
      <vt:lpstr>1_Custom Design</vt:lpstr>
      <vt:lpstr>1_Soton</vt:lpstr>
      <vt:lpstr>1_UOS divider slide design</vt:lpstr>
      <vt:lpstr>1_UOS full bleed image</vt:lpstr>
      <vt:lpstr>Soton</vt:lpstr>
      <vt:lpstr>2_UOS divider slide design</vt:lpstr>
      <vt:lpstr>2_UOS full bleed image</vt:lpstr>
      <vt:lpstr>Clarity</vt:lpstr>
      <vt:lpstr>3_UOS divider slide design</vt:lpstr>
      <vt:lpstr>3_UOS full bleed image</vt:lpstr>
      <vt:lpstr>2_Custom Design</vt:lpstr>
      <vt:lpstr>3_Custom Design</vt:lpstr>
      <vt:lpstr>2_Soton</vt:lpstr>
      <vt:lpstr>4_UOS divider slide design</vt:lpstr>
      <vt:lpstr>4_UOS full bleed image</vt:lpstr>
      <vt:lpstr>3_Soton</vt:lpstr>
      <vt:lpstr>5_UOS divider slide design</vt:lpstr>
      <vt:lpstr>5_UOS full bleed image</vt:lpstr>
      <vt:lpstr>1_Clarity</vt:lpstr>
      <vt:lpstr>Meet the Scientist: the value of short interactions between scientists and students</vt:lpstr>
      <vt:lpstr>Students’ views of scientists in the literature </vt:lpstr>
      <vt:lpstr>Scientist-student interactions </vt:lpstr>
      <vt:lpstr>PowerPoint Presentation</vt:lpstr>
      <vt:lpstr>Aims of Meet the Scientist</vt:lpstr>
      <vt:lpstr>The intervention</vt:lpstr>
      <vt:lpstr>The intervention</vt:lpstr>
      <vt:lpstr>Participants</vt:lpstr>
      <vt:lpstr>Methods</vt:lpstr>
      <vt:lpstr>Value to the Students</vt:lpstr>
      <vt:lpstr>PowerPoint Presentation</vt:lpstr>
      <vt:lpstr>What (if anything) surprised you about the scientists you met?</vt:lpstr>
      <vt:lpstr>A summary of students’ questions during the discussion sessions  </vt:lpstr>
      <vt:lpstr>PowerPoint Presentation</vt:lpstr>
      <vt:lpstr>Value to the Scientists</vt:lpstr>
      <vt:lpstr>Successful strategies for engaging students in the discussion sessions </vt:lpstr>
      <vt:lpstr>Scientists’ reflections on  the sessions </vt:lpstr>
      <vt:lpstr>Scientists’ reflections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Andri Christodoulou</dc:creator>
  <cp:lastModifiedBy>Grace M.M.</cp:lastModifiedBy>
  <cp:revision>60</cp:revision>
  <cp:lastPrinted>2014-05-12T11:34:22Z</cp:lastPrinted>
  <dcterms:created xsi:type="dcterms:W3CDTF">2013-08-31T20:52:20Z</dcterms:created>
  <dcterms:modified xsi:type="dcterms:W3CDTF">2014-06-11T22:22:47Z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1591117455</vt:i4>
  </property>
  <property fmtid="{D5CDD505-2E9C-101B-9397-08002B2CF9AE}" pid="3" name="_NewReviewCycle">
    <vt:lpwstr/>
  </property>
  <property fmtid="{D5CDD505-2E9C-101B-9397-08002B2CF9AE}" pid="4" name="_EmailSubject">
    <vt:lpwstr>presentations for tomorrow!!</vt:lpwstr>
  </property>
  <property fmtid="{D5CDD505-2E9C-101B-9397-08002B2CF9AE}" pid="5" name="_AuthorEmail">
    <vt:lpwstr>M.M.Grace@soton.ac.uk</vt:lpwstr>
  </property>
  <property fmtid="{D5CDD505-2E9C-101B-9397-08002B2CF9AE}" pid="6" name="_AuthorEmailDisplayName">
    <vt:lpwstr>Grace M.M.</vt:lpwstr>
  </property>
</Properties>
</file>